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4"/>
  </p:sldMasterIdLst>
  <p:notesMasterIdLst>
    <p:notesMasterId r:id="rId90"/>
  </p:notesMasterIdLst>
  <p:handoutMasterIdLst>
    <p:handoutMasterId r:id="rId91"/>
  </p:handoutMasterIdLst>
  <p:sldIdLst>
    <p:sldId id="298" r:id="rId5"/>
    <p:sldId id="301" r:id="rId6"/>
    <p:sldId id="2147471732" r:id="rId7"/>
    <p:sldId id="307" r:id="rId8"/>
    <p:sldId id="308" r:id="rId9"/>
    <p:sldId id="316" r:id="rId10"/>
    <p:sldId id="449" r:id="rId11"/>
    <p:sldId id="310" r:id="rId12"/>
    <p:sldId id="448" r:id="rId13"/>
    <p:sldId id="323" r:id="rId14"/>
    <p:sldId id="256" r:id="rId15"/>
    <p:sldId id="303" r:id="rId16"/>
    <p:sldId id="326" r:id="rId17"/>
    <p:sldId id="265" r:id="rId18"/>
    <p:sldId id="317" r:id="rId19"/>
    <p:sldId id="329" r:id="rId20"/>
    <p:sldId id="332" r:id="rId21"/>
    <p:sldId id="351" r:id="rId22"/>
    <p:sldId id="450" r:id="rId23"/>
    <p:sldId id="360" r:id="rId24"/>
    <p:sldId id="361" r:id="rId25"/>
    <p:sldId id="362" r:id="rId26"/>
    <p:sldId id="363" r:id="rId27"/>
    <p:sldId id="364" r:id="rId28"/>
    <p:sldId id="353" r:id="rId29"/>
    <p:sldId id="481" r:id="rId30"/>
    <p:sldId id="2147471735" r:id="rId31"/>
    <p:sldId id="435" r:id="rId32"/>
    <p:sldId id="436" r:id="rId33"/>
    <p:sldId id="437" r:id="rId34"/>
    <p:sldId id="451" r:id="rId35"/>
    <p:sldId id="278" r:id="rId36"/>
    <p:sldId id="258" r:id="rId37"/>
    <p:sldId id="305" r:id="rId38"/>
    <p:sldId id="339" r:id="rId39"/>
    <p:sldId id="357" r:id="rId40"/>
    <p:sldId id="335" r:id="rId41"/>
    <p:sldId id="452" r:id="rId42"/>
    <p:sldId id="388" r:id="rId43"/>
    <p:sldId id="315" r:id="rId44"/>
    <p:sldId id="453" r:id="rId45"/>
    <p:sldId id="337" r:id="rId46"/>
    <p:sldId id="318" r:id="rId47"/>
    <p:sldId id="396" r:id="rId48"/>
    <p:sldId id="347" r:id="rId49"/>
    <p:sldId id="333" r:id="rId50"/>
    <p:sldId id="426" r:id="rId51"/>
    <p:sldId id="342" r:id="rId52"/>
    <p:sldId id="325" r:id="rId53"/>
    <p:sldId id="327" r:id="rId54"/>
    <p:sldId id="380" r:id="rId55"/>
    <p:sldId id="367" r:id="rId56"/>
    <p:sldId id="294" r:id="rId57"/>
    <p:sldId id="383" r:id="rId58"/>
    <p:sldId id="282" r:id="rId59"/>
    <p:sldId id="358" r:id="rId60"/>
    <p:sldId id="2147471734" r:id="rId61"/>
    <p:sldId id="290" r:id="rId62"/>
    <p:sldId id="313" r:id="rId63"/>
    <p:sldId id="460" r:id="rId64"/>
    <p:sldId id="470" r:id="rId65"/>
    <p:sldId id="472" r:id="rId66"/>
    <p:sldId id="473" r:id="rId67"/>
    <p:sldId id="474" r:id="rId68"/>
    <p:sldId id="463" r:id="rId69"/>
    <p:sldId id="378" r:id="rId70"/>
    <p:sldId id="379" r:id="rId71"/>
    <p:sldId id="375" r:id="rId72"/>
    <p:sldId id="457" r:id="rId73"/>
    <p:sldId id="381" r:id="rId74"/>
    <p:sldId id="458" r:id="rId75"/>
    <p:sldId id="384" r:id="rId76"/>
    <p:sldId id="385" r:id="rId77"/>
    <p:sldId id="386" r:id="rId78"/>
    <p:sldId id="427" r:id="rId79"/>
    <p:sldId id="429" r:id="rId80"/>
    <p:sldId id="394" r:id="rId81"/>
    <p:sldId id="393" r:id="rId82"/>
    <p:sldId id="395" r:id="rId83"/>
    <p:sldId id="397" r:id="rId84"/>
    <p:sldId id="430" r:id="rId85"/>
    <p:sldId id="431" r:id="rId86"/>
    <p:sldId id="263" r:id="rId87"/>
    <p:sldId id="478" r:id="rId88"/>
    <p:sldId id="445" r:id="rId89"/>
  </p:sldIdLst>
  <p:sldSz cx="24384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FF0000"/>
    <a:srgbClr val="706F6F"/>
    <a:srgbClr val="E30613"/>
    <a:srgbClr val="FFFFFF"/>
    <a:srgbClr val="390077"/>
    <a:srgbClr val="C300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Themed Style 2 –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–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–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–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–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–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30"/>
    <p:restoredTop sz="94744"/>
  </p:normalViewPr>
  <p:slideViewPr>
    <p:cSldViewPr snapToGrid="0">
      <p:cViewPr varScale="1">
        <p:scale>
          <a:sx n="57" d="100"/>
          <a:sy n="57" d="100"/>
        </p:scale>
        <p:origin x="14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notesMaster" Target="notesMasters/notesMaster1.xml"/><Relationship Id="rId95" Type="http://schemas.openxmlformats.org/officeDocument/2006/relationships/tableStyles" Target="tableStyles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presProps" Target="presProps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58F-4594-97C0-EE3F6DD1DE8F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58F-4594-97C0-EE3F6DD1DE8F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58F-4594-97C0-EE3F6DD1DE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793379381677668E-2"/>
          <c:y val="3.1075281482101851E-2"/>
          <c:w val="0.96515718855602695"/>
          <c:h val="0.9689247185178981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</c:spPr>
          <c:dPt>
            <c:idx val="0"/>
            <c:bubble3D val="0"/>
            <c:spPr>
              <a:noFill/>
              <a:ln w="19050">
                <a:solidFill>
                  <a:schemeClr val="accent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339-4F49-B1AB-0C5B32E92AD0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tx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C339-4F49-B1AB-0C5B32E92AD0}"/>
              </c:ext>
            </c:extLst>
          </c:dPt>
          <c:dPt>
            <c:idx val="2"/>
            <c:bubble3D val="0"/>
            <c:spPr>
              <a:noFill/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339-4F49-B1AB-0C5B32E92AD0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</c:v>
                </c:pt>
                <c:pt idx="1">
                  <c:v>50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39-4F49-B1AB-0C5B32E92A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A52-4731-A012-63DA2E733F2C}"/>
              </c:ext>
            </c:extLst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A52-4731-A012-63DA2E733F2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A52-4731-A012-63DA2E733F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D19-4E42-9473-8B32A5CF94BE}"/>
              </c:ext>
            </c:extLst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D19-4E42-9473-8B32A5CF94BE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D19-4E42-9473-8B32A5CF9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F1-4F48-B4C4-5ED9BC9FBE45}"/>
              </c:ext>
            </c:extLst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F1-4F48-B4C4-5ED9BC9FBE45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9F1-4F48-B4C4-5ED9BC9FBE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125-47F5-BCE9-28180546C483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125-47F5-BCE9-28180546C483}"/>
              </c:ext>
            </c:extLst>
          </c:dPt>
          <c:dPt>
            <c:idx val="2"/>
            <c:bubble3D val="0"/>
            <c:spPr>
              <a:solidFill>
                <a:schemeClr val="tx2">
                  <a:alpha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125-47F5-BCE9-28180546C483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125-47F5-BCE9-28180546C483}"/>
              </c:ext>
            </c:extLst>
          </c:dPt>
          <c:dPt>
            <c:idx val="4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125-47F5-BCE9-28180546C483}"/>
              </c:ext>
            </c:extLst>
          </c:dPt>
          <c:dPt>
            <c:idx val="5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D125-47F5-BCE9-28180546C483}"/>
              </c:ext>
            </c:extLst>
          </c:dPt>
          <c:cat>
            <c:strRef>
              <c:f>Sheet1!$A$2:$A$7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40</c:v>
                </c:pt>
                <c:pt idx="1">
                  <c:v>30</c:v>
                </c:pt>
                <c:pt idx="2">
                  <c:v>50</c:v>
                </c:pt>
                <c:pt idx="3">
                  <c:v>60</c:v>
                </c:pt>
                <c:pt idx="4">
                  <c:v>40</c:v>
                </c:pt>
                <c:pt idx="5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125-47F5-BCE9-28180546C4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C06-4973-A3B0-3CA0E66A9F11}"/>
              </c:ext>
            </c:extLst>
          </c:dPt>
          <c:dPt>
            <c:idx val="1"/>
            <c:bubble3D val="0"/>
            <c:spPr>
              <a:solidFill>
                <a:schemeClr val="tx2">
                  <a:alpha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C06-4973-A3B0-3CA0E66A9F1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06-4973-A3B0-3CA0E66A9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C06-4973-A3B0-3CA0E66A9F11}"/>
              </c:ext>
            </c:extLst>
          </c:dPt>
          <c:dPt>
            <c:idx val="1"/>
            <c:bubble3D val="0"/>
            <c:spPr>
              <a:solidFill>
                <a:schemeClr val="tx2">
                  <a:alpha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C06-4973-A3B0-3CA0E66A9F1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06-4973-A3B0-3CA0E66A9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C06-4973-A3B0-3CA0E66A9F11}"/>
              </c:ext>
            </c:extLst>
          </c:dPt>
          <c:dPt>
            <c:idx val="1"/>
            <c:bubble3D val="0"/>
            <c:spPr>
              <a:solidFill>
                <a:schemeClr val="tx2">
                  <a:alpha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C06-4973-A3B0-3CA0E66A9F1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06-4973-A3B0-3CA0E66A9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C06-4973-A3B0-3CA0E66A9F11}"/>
              </c:ext>
            </c:extLst>
          </c:dPt>
          <c:dPt>
            <c:idx val="1"/>
            <c:bubble3D val="0"/>
            <c:spPr>
              <a:solidFill>
                <a:schemeClr val="tx2">
                  <a:alpha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C06-4973-A3B0-3CA0E66A9F1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06-4973-A3B0-3CA0E66A9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C06-4973-A3B0-3CA0E66A9F11}"/>
              </c:ext>
            </c:extLst>
          </c:dPt>
          <c:dPt>
            <c:idx val="1"/>
            <c:bubble3D val="0"/>
            <c:spPr>
              <a:solidFill>
                <a:schemeClr val="tx2">
                  <a:alpha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C06-4973-A3B0-3CA0E66A9F1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06-4973-A3B0-3CA0E66A9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alpha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C06-4973-A3B0-3CA0E66A9F11}"/>
              </c:ext>
            </c:extLst>
          </c:dPt>
          <c:dPt>
            <c:idx val="1"/>
            <c:bubble3D val="0"/>
            <c:spPr>
              <a:solidFill>
                <a:schemeClr val="tx2">
                  <a:alpha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C06-4973-A3B0-3CA0E66A9F1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06-4973-A3B0-3CA0E66A9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3E925D-CF66-4FF0-888F-BEE7BFA262E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95EE5F-3002-42A2-BC9A-9F0A6C2B6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9940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9190A2-CB11-43A6-941C-279DA324911A}" type="datetimeFigureOut">
              <a:rPr lang="en-US" smtClean="0"/>
              <a:t>8/21/26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BC2F1E-B07E-4E67-82D0-C7C41C519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736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C2F1E-B07E-4E67-82D0-C7C41C51976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964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BC2F1E-B07E-4E67-82D0-C7C41C51976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20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C2F1E-B07E-4E67-82D0-C7C41C51976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200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C2F1E-B07E-4E67-82D0-C7C41C51976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48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BC2F1E-B07E-4E67-82D0-C7C41C51976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646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C2F1E-B07E-4E67-82D0-C7C41C51976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945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C2F1E-B07E-4E67-82D0-C7C41C51976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817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BC2F1E-B07E-4E67-82D0-C7C41C51976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7259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C2F1E-B07E-4E67-82D0-C7C41C51976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5238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C2F1E-B07E-4E67-82D0-C7C41C51976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587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BC2F1E-B07E-4E67-82D0-C7C41C51976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666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ilar Case Stud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grey background  Description automatically generated">
            <a:extLst>
              <a:ext uri="{FF2B5EF4-FFF2-40B4-BE49-F238E27FC236}">
                <a16:creationId xmlns:a16="http://schemas.microsoft.com/office/drawing/2014/main" id="{92FC388A-F3D5-C8E6-6EF1-07C3E84725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8161E2B-528A-5EF8-19D1-E5B540F77C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201650" y="419100"/>
            <a:ext cx="11182350" cy="132969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8E67B0B-3CE5-1E66-F35D-A124E37E4177}"/>
              </a:ext>
            </a:extLst>
          </p:cNvPr>
          <p:cNvCxnSpPr>
            <a:cxnSpLocks/>
          </p:cNvCxnSpPr>
          <p:nvPr userDrawn="1"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3138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milar Case Stud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grey background  Description automatically generated">
            <a:extLst>
              <a:ext uri="{FF2B5EF4-FFF2-40B4-BE49-F238E27FC236}">
                <a16:creationId xmlns:a16="http://schemas.microsoft.com/office/drawing/2014/main" id="{92FC388A-F3D5-C8E6-6EF1-07C3E84725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8161E2B-528A-5EF8-19D1-E5B540F77C2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201650" y="1995054"/>
            <a:ext cx="11182350" cy="1172094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1FE1E50-5C3A-D7B3-1C3F-B3CB7DED6B1A}"/>
              </a:ext>
            </a:extLst>
          </p:cNvPr>
          <p:cNvCxnSpPr>
            <a:cxnSpLocks/>
          </p:cNvCxnSpPr>
          <p:nvPr userDrawn="1"/>
        </p:nvCxnSpPr>
        <p:spPr>
          <a:xfrm>
            <a:off x="10292000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3161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rmal blank page with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70FCE46-E487-6A7D-A574-F5FB9117BE9C}"/>
              </a:ext>
            </a:extLst>
          </p:cNvPr>
          <p:cNvCxnSpPr>
            <a:cxnSpLocks/>
          </p:cNvCxnSpPr>
          <p:nvPr userDrawn="1"/>
        </p:nvCxnSpPr>
        <p:spPr>
          <a:xfrm>
            <a:off x="10292000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212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rmal blank page with line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E22067A-D79D-E574-63AE-8D59720DF70F}"/>
              </a:ext>
            </a:extLst>
          </p:cNvPr>
          <p:cNvCxnSpPr>
            <a:cxnSpLocks/>
          </p:cNvCxnSpPr>
          <p:nvPr userDrawn="1"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7243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A31156-68C4-658E-C7E6-A861CD7011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90500" y="0"/>
            <a:ext cx="245745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863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ce 97 End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A31156-68C4-658E-C7E6-A861CD7011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7569" y="-51527"/>
            <a:ext cx="24759138" cy="138190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B9E0A37-3D36-CBAD-5D44-4DD1072C58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8298" y="11370129"/>
            <a:ext cx="25468633" cy="211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123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7048B2-B561-9999-55D0-1A03D8BCB2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3163"/>
            <a:ext cx="24384000" cy="13609674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31337F3-3E56-1F3B-8CA0-D1246741650E}"/>
              </a:ext>
            </a:extLst>
          </p:cNvPr>
          <p:cNvCxnSpPr>
            <a:cxnSpLocks/>
          </p:cNvCxnSpPr>
          <p:nvPr userDrawn="1"/>
        </p:nvCxnSpPr>
        <p:spPr>
          <a:xfrm>
            <a:off x="10833315" y="6140482"/>
            <a:ext cx="2811345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D7730D78-75B5-1263-8548-D18FEB43B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959" y="5663716"/>
            <a:ext cx="9513376" cy="120932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F000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749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7048B2-B561-9999-55D0-1A03D8BCB2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8289249" cy="13715999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31337F3-3E56-1F3B-8CA0-D1246741650E}"/>
              </a:ext>
            </a:extLst>
          </p:cNvPr>
          <p:cNvCxnSpPr>
            <a:cxnSpLocks/>
          </p:cNvCxnSpPr>
          <p:nvPr userDrawn="1"/>
        </p:nvCxnSpPr>
        <p:spPr>
          <a:xfrm>
            <a:off x="8016029" y="6327518"/>
            <a:ext cx="2042371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D7730D78-75B5-1263-8548-D18FEB43B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163" y="6037791"/>
            <a:ext cx="7559885" cy="820208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F000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696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7048B2-B561-9999-55D0-1A03D8BCB2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646"/>
            <a:ext cx="24384000" cy="1370870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31337F3-3E56-1F3B-8CA0-D1246741650E}"/>
              </a:ext>
            </a:extLst>
          </p:cNvPr>
          <p:cNvCxnSpPr>
            <a:cxnSpLocks/>
          </p:cNvCxnSpPr>
          <p:nvPr userDrawn="1"/>
        </p:nvCxnSpPr>
        <p:spPr>
          <a:xfrm>
            <a:off x="8792308" y="6140482"/>
            <a:ext cx="2157046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D7730D78-75B5-1263-8548-D18FEB43B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46" y="5663716"/>
            <a:ext cx="7810350" cy="119428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F000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10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cial Media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7048B2-B561-9999-55D0-1A03D8BCB2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47364"/>
            <a:ext cx="24709583" cy="1379139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31337F3-3E56-1F3B-8CA0-D1246741650E}"/>
              </a:ext>
            </a:extLst>
          </p:cNvPr>
          <p:cNvCxnSpPr>
            <a:cxnSpLocks/>
          </p:cNvCxnSpPr>
          <p:nvPr userDrawn="1"/>
        </p:nvCxnSpPr>
        <p:spPr>
          <a:xfrm>
            <a:off x="9380655" y="3625881"/>
            <a:ext cx="2811345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D7730D78-75B5-1263-8548-D18FEB43B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959" y="2896528"/>
            <a:ext cx="7885350" cy="1209326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rgbClr val="FF000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899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cial Media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7048B2-B561-9999-55D0-1A03D8BCB2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47364"/>
            <a:ext cx="24709582" cy="1379139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31337F3-3E56-1F3B-8CA0-D1246741650E}"/>
              </a:ext>
            </a:extLst>
          </p:cNvPr>
          <p:cNvCxnSpPr>
            <a:cxnSpLocks/>
          </p:cNvCxnSpPr>
          <p:nvPr userDrawn="1"/>
        </p:nvCxnSpPr>
        <p:spPr>
          <a:xfrm>
            <a:off x="9380655" y="4228554"/>
            <a:ext cx="2811345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D7730D78-75B5-1263-8548-D18FEB43B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959" y="3499201"/>
            <a:ext cx="7885350" cy="1209326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rgbClr val="FF000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66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cial Media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7048B2-B561-9999-55D0-1A03D8BCB2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47364"/>
            <a:ext cx="24709582" cy="1379139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31337F3-3E56-1F3B-8CA0-D1246741650E}"/>
              </a:ext>
            </a:extLst>
          </p:cNvPr>
          <p:cNvCxnSpPr>
            <a:cxnSpLocks/>
          </p:cNvCxnSpPr>
          <p:nvPr userDrawn="1"/>
        </p:nvCxnSpPr>
        <p:spPr>
          <a:xfrm>
            <a:off x="9380655" y="2690699"/>
            <a:ext cx="2811345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D7730D78-75B5-1263-8548-D18FEB43B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959" y="1961346"/>
            <a:ext cx="7885350" cy="1209326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rgbClr val="FF000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811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eativ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7048B2-B561-9999-55D0-1A03D8BCB2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31337F3-3E56-1F3B-8CA0-D1246741650E}"/>
              </a:ext>
            </a:extLst>
          </p:cNvPr>
          <p:cNvCxnSpPr>
            <a:cxnSpLocks/>
          </p:cNvCxnSpPr>
          <p:nvPr userDrawn="1"/>
        </p:nvCxnSpPr>
        <p:spPr>
          <a:xfrm>
            <a:off x="10833315" y="6140482"/>
            <a:ext cx="2811345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D7730D78-75B5-1263-8548-D18FEB43B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959" y="5535819"/>
            <a:ext cx="9513376" cy="1209326"/>
          </a:xfrm>
          <a:prstGeom prst="rect">
            <a:avLst/>
          </a:prstGeom>
        </p:spPr>
        <p:txBody>
          <a:bodyPr anchor="ctr"/>
          <a:lstStyle>
            <a:lvl1pPr algn="r">
              <a:defRPr>
                <a:solidFill>
                  <a:srgbClr val="FF000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421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Tech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7048B2-B561-9999-55D0-1A03D8BCB2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2116" y="-2230318"/>
            <a:ext cx="24446115" cy="18253099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31337F3-3E56-1F3B-8CA0-D1246741650E}"/>
              </a:ext>
            </a:extLst>
          </p:cNvPr>
          <p:cNvCxnSpPr>
            <a:cxnSpLocks/>
          </p:cNvCxnSpPr>
          <p:nvPr userDrawn="1"/>
        </p:nvCxnSpPr>
        <p:spPr>
          <a:xfrm>
            <a:off x="6354317" y="10774828"/>
            <a:ext cx="1916847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D7730D78-75B5-1263-8548-D18FEB43B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319" y="10232510"/>
            <a:ext cx="5953663" cy="120932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rgbClr val="FF000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3787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7048B2-B561-9999-55D0-1A03D8BCB2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-93815"/>
            <a:ext cx="24421754" cy="1395528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31337F3-3E56-1F3B-8CA0-D1246741650E}"/>
              </a:ext>
            </a:extLst>
          </p:cNvPr>
          <p:cNvCxnSpPr>
            <a:cxnSpLocks/>
          </p:cNvCxnSpPr>
          <p:nvPr userDrawn="1"/>
        </p:nvCxnSpPr>
        <p:spPr>
          <a:xfrm>
            <a:off x="14808200" y="8578882"/>
            <a:ext cx="1252957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D7730D78-75B5-1263-8548-D18FEB43B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32200" y="7974219"/>
            <a:ext cx="7721600" cy="120932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rgbClr val="FF000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314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7048B2-B561-9999-55D0-1A03D8BCB2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07818" y="-40529"/>
            <a:ext cx="24855054" cy="1385857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31337F3-3E56-1F3B-8CA0-D1246741650E}"/>
              </a:ext>
            </a:extLst>
          </p:cNvPr>
          <p:cNvCxnSpPr>
            <a:cxnSpLocks/>
          </p:cNvCxnSpPr>
          <p:nvPr userDrawn="1"/>
        </p:nvCxnSpPr>
        <p:spPr>
          <a:xfrm>
            <a:off x="19276290" y="8828264"/>
            <a:ext cx="1252957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D7730D78-75B5-1263-8548-D18FEB43B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00290" y="8223601"/>
            <a:ext cx="3583710" cy="120932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rgbClr val="FF000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400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ies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7048B2-B561-9999-55D0-1A03D8BCB2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2650" y="-1"/>
            <a:ext cx="24868553" cy="13880123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31337F3-3E56-1F3B-8CA0-D1246741650E}"/>
              </a:ext>
            </a:extLst>
          </p:cNvPr>
          <p:cNvCxnSpPr>
            <a:cxnSpLocks/>
          </p:cNvCxnSpPr>
          <p:nvPr userDrawn="1"/>
        </p:nvCxnSpPr>
        <p:spPr>
          <a:xfrm>
            <a:off x="14808200" y="5132298"/>
            <a:ext cx="1252957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D7730D78-75B5-1263-8548-D18FEB43B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32200" y="4527635"/>
            <a:ext cx="7721600" cy="120932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rgbClr val="FF000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241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GT_RO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7048B2-B561-9999-55D0-1A03D8BCB2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3718" y="-40830"/>
            <a:ext cx="24647653" cy="1375683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31337F3-3E56-1F3B-8CA0-D1246741650E}"/>
              </a:ext>
            </a:extLst>
          </p:cNvPr>
          <p:cNvCxnSpPr>
            <a:cxnSpLocks/>
          </p:cNvCxnSpPr>
          <p:nvPr userDrawn="1"/>
        </p:nvCxnSpPr>
        <p:spPr>
          <a:xfrm>
            <a:off x="10315957" y="6140482"/>
            <a:ext cx="2811345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D7730D78-75B5-1263-8548-D18FEB43B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93723" y="5535819"/>
            <a:ext cx="9513376" cy="120932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rgbClr val="FF000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6383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gital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7048B2-B561-9999-55D0-1A03D8BCB2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27001" y="-60787"/>
            <a:ext cx="24988210" cy="1394690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31337F3-3E56-1F3B-8CA0-D1246741650E}"/>
              </a:ext>
            </a:extLst>
          </p:cNvPr>
          <p:cNvCxnSpPr>
            <a:cxnSpLocks/>
          </p:cNvCxnSpPr>
          <p:nvPr userDrawn="1"/>
        </p:nvCxnSpPr>
        <p:spPr>
          <a:xfrm>
            <a:off x="10147515" y="6140482"/>
            <a:ext cx="2811345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D7730D78-75B5-1263-8548-D18FEB43B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25281" y="5535819"/>
            <a:ext cx="9513376" cy="120932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rgbClr val="FF000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7460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dit and Rese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7048B2-B561-9999-55D0-1A03D8BCB2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96366" y="0"/>
            <a:ext cx="24629764" cy="1374684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31337F3-3E56-1F3B-8CA0-D1246741650E}"/>
              </a:ext>
            </a:extLst>
          </p:cNvPr>
          <p:cNvCxnSpPr>
            <a:cxnSpLocks/>
          </p:cNvCxnSpPr>
          <p:nvPr userDrawn="1"/>
        </p:nvCxnSpPr>
        <p:spPr>
          <a:xfrm>
            <a:off x="14729791" y="6180239"/>
            <a:ext cx="1957289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D7730D78-75B5-1263-8548-D18FEB43B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5669" y="5535819"/>
            <a:ext cx="7223503" cy="120932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rgbClr val="FF000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8007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7048B2-B561-9999-55D0-1A03D8BCB2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24579072" cy="13718552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31337F3-3E56-1F3B-8CA0-D1246741650E}"/>
              </a:ext>
            </a:extLst>
          </p:cNvPr>
          <p:cNvCxnSpPr>
            <a:cxnSpLocks/>
          </p:cNvCxnSpPr>
          <p:nvPr userDrawn="1"/>
        </p:nvCxnSpPr>
        <p:spPr>
          <a:xfrm>
            <a:off x="15615138" y="6140482"/>
            <a:ext cx="1315069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D7730D78-75B5-1263-8548-D18FEB43B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15691" y="5535819"/>
            <a:ext cx="7143481" cy="120932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rgbClr val="FF000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3966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udit and Resear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7048B2-B561-9999-55D0-1A03D8BCB2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72509" y="-46666"/>
            <a:ext cx="24924808" cy="13911521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31337F3-3E56-1F3B-8CA0-D1246741650E}"/>
              </a:ext>
            </a:extLst>
          </p:cNvPr>
          <p:cNvCxnSpPr>
            <a:cxnSpLocks/>
          </p:cNvCxnSpPr>
          <p:nvPr userDrawn="1"/>
        </p:nvCxnSpPr>
        <p:spPr>
          <a:xfrm>
            <a:off x="13157200" y="4438682"/>
            <a:ext cx="2004776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>
            <a:extLst>
              <a:ext uri="{FF2B5EF4-FFF2-40B4-BE49-F238E27FC236}">
                <a16:creationId xmlns:a16="http://schemas.microsoft.com/office/drawing/2014/main" id="{D7730D78-75B5-1263-8548-D18FEB43B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397" y="3834019"/>
            <a:ext cx="7580803" cy="120932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rgbClr val="FF000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6404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5CE1B0-1481-5246-721A-895C1A5DBF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6894"/>
            <a:ext cx="24384000" cy="137697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488E38-74D7-DC78-2BCE-6736C1DDE6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-5527" b="-8202"/>
          <a:stretch/>
        </p:blipFill>
        <p:spPr>
          <a:xfrm>
            <a:off x="20447155" y="705085"/>
            <a:ext cx="3062827" cy="233258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2BC94CB-F2B8-1B07-3EC9-4E8B44057F8B}"/>
              </a:ext>
            </a:extLst>
          </p:cNvPr>
          <p:cNvGrpSpPr/>
          <p:nvPr userDrawn="1"/>
        </p:nvGrpSpPr>
        <p:grpSpPr>
          <a:xfrm>
            <a:off x="20612746" y="3426105"/>
            <a:ext cx="2897236" cy="83965"/>
            <a:chOff x="5010192" y="1788480"/>
            <a:chExt cx="2897236" cy="8396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7741F177-494E-7BFC-A633-D74B3528F4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10192" y="1838012"/>
              <a:ext cx="2006525" cy="0"/>
            </a:xfrm>
            <a:prstGeom prst="line">
              <a:avLst/>
            </a:prstGeom>
            <a:ln w="12700">
              <a:solidFill>
                <a:srgbClr val="706F6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E4F2F8A-C24D-1C7C-84D3-BEE0F782F4B8}"/>
                </a:ext>
              </a:extLst>
            </p:cNvPr>
            <p:cNvSpPr/>
            <p:nvPr/>
          </p:nvSpPr>
          <p:spPr>
            <a:xfrm>
              <a:off x="5599127" y="1788480"/>
              <a:ext cx="2308301" cy="83965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itle 2">
            <a:extLst>
              <a:ext uri="{FF2B5EF4-FFF2-40B4-BE49-F238E27FC236}">
                <a16:creationId xmlns:a16="http://schemas.microsoft.com/office/drawing/2014/main" id="{F50B4857-942F-E1BD-0444-5F872C547E7B}"/>
              </a:ext>
            </a:extLst>
          </p:cNvPr>
          <p:cNvSpPr txBox="1">
            <a:spLocks/>
          </p:cNvSpPr>
          <p:nvPr userDrawn="1"/>
        </p:nvSpPr>
        <p:spPr>
          <a:xfrm>
            <a:off x="17487901" y="12687521"/>
            <a:ext cx="6017930" cy="50654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r"/>
            <a:r>
              <a:rPr lang="en-US" sz="2000" b="0">
                <a:solidFill>
                  <a:srgbClr val="E30613"/>
                </a:solidFill>
                <a:latin typeface="Arcon" panose="00000500000000000000" pitchFamily="50" charset="0"/>
              </a:rPr>
              <a:t>Bringing Africa to the World, and the World to Africa.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A69870-0318-2B8D-3185-F0E1135728C2}"/>
              </a:ext>
            </a:extLst>
          </p:cNvPr>
          <p:cNvCxnSpPr>
            <a:cxnSpLocks/>
          </p:cNvCxnSpPr>
          <p:nvPr userDrawn="1"/>
        </p:nvCxnSpPr>
        <p:spPr>
          <a:xfrm>
            <a:off x="7543800" y="12942607"/>
            <a:ext cx="98298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863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cial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877125" y="3651219"/>
            <a:ext cx="6689586" cy="7701587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7893313" y="3651219"/>
            <a:ext cx="6689586" cy="7701587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394511F-9D2C-A8A7-B763-ED7128101E37}"/>
              </a:ext>
            </a:extLst>
          </p:cNvPr>
          <p:cNvCxnSpPr>
            <a:cxnSpLocks/>
          </p:cNvCxnSpPr>
          <p:nvPr userDrawn="1"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22676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027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3201650" y="419100"/>
            <a:ext cx="11182350" cy="132969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099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039600" y="0"/>
            <a:ext cx="12344400" cy="13716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2219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110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76350" y="4133850"/>
            <a:ext cx="10915650" cy="82867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1750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306300" y="0"/>
            <a:ext cx="12077700" cy="13716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4167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22174" y="3822192"/>
            <a:ext cx="4519612" cy="4842838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8564924" y="3822192"/>
            <a:ext cx="4519612" cy="4842838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1264047" y="3822192"/>
            <a:ext cx="4523563" cy="4842838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010749" y="3822192"/>
            <a:ext cx="4519612" cy="4842838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4829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344400" y="1276350"/>
            <a:ext cx="7562850" cy="111823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20059650" y="1276350"/>
            <a:ext cx="1428750" cy="111823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21640800" y="1276350"/>
            <a:ext cx="1428750" cy="111823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9609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1828800" y="3877056"/>
            <a:ext cx="4919472" cy="4974336"/>
          </a:xfrm>
          <a:custGeom>
            <a:avLst/>
            <a:gdLst>
              <a:gd name="connsiteX0" fmla="*/ 265406 w 4919472"/>
              <a:gd name="connsiteY0" fmla="*/ 0 h 4974336"/>
              <a:gd name="connsiteX1" fmla="*/ 4654066 w 4919472"/>
              <a:gd name="connsiteY1" fmla="*/ 0 h 4974336"/>
              <a:gd name="connsiteX2" fmla="*/ 4919472 w 4919472"/>
              <a:gd name="connsiteY2" fmla="*/ 265406 h 4974336"/>
              <a:gd name="connsiteX3" fmla="*/ 4919472 w 4919472"/>
              <a:gd name="connsiteY3" fmla="*/ 4708930 h 4974336"/>
              <a:gd name="connsiteX4" fmla="*/ 4654066 w 4919472"/>
              <a:gd name="connsiteY4" fmla="*/ 4974336 h 4974336"/>
              <a:gd name="connsiteX5" fmla="*/ 265406 w 4919472"/>
              <a:gd name="connsiteY5" fmla="*/ 4974336 h 4974336"/>
              <a:gd name="connsiteX6" fmla="*/ 0 w 4919472"/>
              <a:gd name="connsiteY6" fmla="*/ 4708930 h 4974336"/>
              <a:gd name="connsiteX7" fmla="*/ 0 w 4919472"/>
              <a:gd name="connsiteY7" fmla="*/ 265406 h 4974336"/>
              <a:gd name="connsiteX8" fmla="*/ 265406 w 4919472"/>
              <a:gd name="connsiteY8" fmla="*/ 0 h 497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19472" h="4974336">
                <a:moveTo>
                  <a:pt x="265406" y="0"/>
                </a:moveTo>
                <a:lnTo>
                  <a:pt x="4654066" y="0"/>
                </a:lnTo>
                <a:cubicBezTo>
                  <a:pt x="4800646" y="0"/>
                  <a:pt x="4919472" y="118826"/>
                  <a:pt x="4919472" y="265406"/>
                </a:cubicBezTo>
                <a:lnTo>
                  <a:pt x="4919472" y="4708930"/>
                </a:lnTo>
                <a:cubicBezTo>
                  <a:pt x="4919472" y="4855510"/>
                  <a:pt x="4800646" y="4974336"/>
                  <a:pt x="4654066" y="4974336"/>
                </a:cubicBezTo>
                <a:lnTo>
                  <a:pt x="265406" y="4974336"/>
                </a:lnTo>
                <a:cubicBezTo>
                  <a:pt x="118826" y="4974336"/>
                  <a:pt x="0" y="4855510"/>
                  <a:pt x="0" y="4708930"/>
                </a:cubicBezTo>
                <a:lnTo>
                  <a:pt x="0" y="265406"/>
                </a:lnTo>
                <a:cubicBezTo>
                  <a:pt x="0" y="118826"/>
                  <a:pt x="118826" y="0"/>
                  <a:pt x="2654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9732264" y="3877056"/>
            <a:ext cx="4919472" cy="4974336"/>
          </a:xfrm>
          <a:custGeom>
            <a:avLst/>
            <a:gdLst>
              <a:gd name="connsiteX0" fmla="*/ 265406 w 4919472"/>
              <a:gd name="connsiteY0" fmla="*/ 0 h 4974336"/>
              <a:gd name="connsiteX1" fmla="*/ 4654066 w 4919472"/>
              <a:gd name="connsiteY1" fmla="*/ 0 h 4974336"/>
              <a:gd name="connsiteX2" fmla="*/ 4919472 w 4919472"/>
              <a:gd name="connsiteY2" fmla="*/ 265406 h 4974336"/>
              <a:gd name="connsiteX3" fmla="*/ 4919472 w 4919472"/>
              <a:gd name="connsiteY3" fmla="*/ 4708930 h 4974336"/>
              <a:gd name="connsiteX4" fmla="*/ 4654066 w 4919472"/>
              <a:gd name="connsiteY4" fmla="*/ 4974336 h 4974336"/>
              <a:gd name="connsiteX5" fmla="*/ 265406 w 4919472"/>
              <a:gd name="connsiteY5" fmla="*/ 4974336 h 4974336"/>
              <a:gd name="connsiteX6" fmla="*/ 0 w 4919472"/>
              <a:gd name="connsiteY6" fmla="*/ 4708930 h 4974336"/>
              <a:gd name="connsiteX7" fmla="*/ 0 w 4919472"/>
              <a:gd name="connsiteY7" fmla="*/ 265406 h 4974336"/>
              <a:gd name="connsiteX8" fmla="*/ 265406 w 4919472"/>
              <a:gd name="connsiteY8" fmla="*/ 0 h 497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19472" h="4974336">
                <a:moveTo>
                  <a:pt x="265406" y="0"/>
                </a:moveTo>
                <a:lnTo>
                  <a:pt x="4654066" y="0"/>
                </a:lnTo>
                <a:cubicBezTo>
                  <a:pt x="4800646" y="0"/>
                  <a:pt x="4919472" y="118826"/>
                  <a:pt x="4919472" y="265406"/>
                </a:cubicBezTo>
                <a:lnTo>
                  <a:pt x="4919472" y="4708930"/>
                </a:lnTo>
                <a:cubicBezTo>
                  <a:pt x="4919472" y="4855510"/>
                  <a:pt x="4800646" y="4974336"/>
                  <a:pt x="4654066" y="4974336"/>
                </a:cubicBezTo>
                <a:lnTo>
                  <a:pt x="265406" y="4974336"/>
                </a:lnTo>
                <a:cubicBezTo>
                  <a:pt x="118826" y="4974336"/>
                  <a:pt x="0" y="4855510"/>
                  <a:pt x="0" y="4708930"/>
                </a:cubicBezTo>
                <a:lnTo>
                  <a:pt x="0" y="265406"/>
                </a:lnTo>
                <a:cubicBezTo>
                  <a:pt x="0" y="118826"/>
                  <a:pt x="118826" y="0"/>
                  <a:pt x="2654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7580864" y="3877056"/>
            <a:ext cx="4919472" cy="4974336"/>
          </a:xfrm>
          <a:custGeom>
            <a:avLst/>
            <a:gdLst>
              <a:gd name="connsiteX0" fmla="*/ 265406 w 4919472"/>
              <a:gd name="connsiteY0" fmla="*/ 0 h 4974336"/>
              <a:gd name="connsiteX1" fmla="*/ 4654066 w 4919472"/>
              <a:gd name="connsiteY1" fmla="*/ 0 h 4974336"/>
              <a:gd name="connsiteX2" fmla="*/ 4919472 w 4919472"/>
              <a:gd name="connsiteY2" fmla="*/ 265406 h 4974336"/>
              <a:gd name="connsiteX3" fmla="*/ 4919472 w 4919472"/>
              <a:gd name="connsiteY3" fmla="*/ 4708930 h 4974336"/>
              <a:gd name="connsiteX4" fmla="*/ 4654066 w 4919472"/>
              <a:gd name="connsiteY4" fmla="*/ 4974336 h 4974336"/>
              <a:gd name="connsiteX5" fmla="*/ 265406 w 4919472"/>
              <a:gd name="connsiteY5" fmla="*/ 4974336 h 4974336"/>
              <a:gd name="connsiteX6" fmla="*/ 0 w 4919472"/>
              <a:gd name="connsiteY6" fmla="*/ 4708930 h 4974336"/>
              <a:gd name="connsiteX7" fmla="*/ 0 w 4919472"/>
              <a:gd name="connsiteY7" fmla="*/ 265406 h 4974336"/>
              <a:gd name="connsiteX8" fmla="*/ 265406 w 4919472"/>
              <a:gd name="connsiteY8" fmla="*/ 0 h 497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19472" h="4974336">
                <a:moveTo>
                  <a:pt x="265406" y="0"/>
                </a:moveTo>
                <a:lnTo>
                  <a:pt x="4654066" y="0"/>
                </a:lnTo>
                <a:cubicBezTo>
                  <a:pt x="4800646" y="0"/>
                  <a:pt x="4919472" y="118826"/>
                  <a:pt x="4919472" y="265406"/>
                </a:cubicBezTo>
                <a:lnTo>
                  <a:pt x="4919472" y="4708930"/>
                </a:lnTo>
                <a:cubicBezTo>
                  <a:pt x="4919472" y="4855510"/>
                  <a:pt x="4800646" y="4974336"/>
                  <a:pt x="4654066" y="4974336"/>
                </a:cubicBezTo>
                <a:lnTo>
                  <a:pt x="265406" y="4974336"/>
                </a:lnTo>
                <a:cubicBezTo>
                  <a:pt x="118826" y="4974336"/>
                  <a:pt x="0" y="4855510"/>
                  <a:pt x="0" y="4708930"/>
                </a:cubicBezTo>
                <a:lnTo>
                  <a:pt x="0" y="265406"/>
                </a:lnTo>
                <a:cubicBezTo>
                  <a:pt x="0" y="118826"/>
                  <a:pt x="118826" y="0"/>
                  <a:pt x="2654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4545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8836640" y="0"/>
            <a:ext cx="5547360" cy="13716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383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8891588" y="5768975"/>
            <a:ext cx="6635750" cy="6650038"/>
          </a:xfrm>
          <a:custGeom>
            <a:avLst/>
            <a:gdLst>
              <a:gd name="connsiteX0" fmla="*/ 3317875 w 6635750"/>
              <a:gd name="connsiteY0" fmla="*/ 0 h 6650038"/>
              <a:gd name="connsiteX1" fmla="*/ 6635750 w 6635750"/>
              <a:gd name="connsiteY1" fmla="*/ 3325019 h 6650038"/>
              <a:gd name="connsiteX2" fmla="*/ 3317875 w 6635750"/>
              <a:gd name="connsiteY2" fmla="*/ 6650038 h 6650038"/>
              <a:gd name="connsiteX3" fmla="*/ 0 w 6635750"/>
              <a:gd name="connsiteY3" fmla="*/ 3325019 h 6650038"/>
              <a:gd name="connsiteX4" fmla="*/ 3317875 w 6635750"/>
              <a:gd name="connsiteY4" fmla="*/ 0 h 665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5750" h="6650038">
                <a:moveTo>
                  <a:pt x="3317875" y="0"/>
                </a:moveTo>
                <a:cubicBezTo>
                  <a:pt x="5150287" y="0"/>
                  <a:pt x="6635750" y="1488662"/>
                  <a:pt x="6635750" y="3325019"/>
                </a:cubicBezTo>
                <a:cubicBezTo>
                  <a:pt x="6635750" y="5161376"/>
                  <a:pt x="5150287" y="6650038"/>
                  <a:pt x="3317875" y="6650038"/>
                </a:cubicBezTo>
                <a:cubicBezTo>
                  <a:pt x="1485463" y="6650038"/>
                  <a:pt x="0" y="5161376"/>
                  <a:pt x="0" y="3325019"/>
                </a:cubicBezTo>
                <a:cubicBezTo>
                  <a:pt x="0" y="1488662"/>
                  <a:pt x="1485463" y="0"/>
                  <a:pt x="33178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16448088" y="5768975"/>
            <a:ext cx="6635750" cy="6650038"/>
          </a:xfrm>
          <a:custGeom>
            <a:avLst/>
            <a:gdLst>
              <a:gd name="connsiteX0" fmla="*/ 3317875 w 6635750"/>
              <a:gd name="connsiteY0" fmla="*/ 0 h 6650038"/>
              <a:gd name="connsiteX1" fmla="*/ 6635750 w 6635750"/>
              <a:gd name="connsiteY1" fmla="*/ 3325019 h 6650038"/>
              <a:gd name="connsiteX2" fmla="*/ 3317875 w 6635750"/>
              <a:gd name="connsiteY2" fmla="*/ 6650038 h 6650038"/>
              <a:gd name="connsiteX3" fmla="*/ 0 w 6635750"/>
              <a:gd name="connsiteY3" fmla="*/ 3325019 h 6650038"/>
              <a:gd name="connsiteX4" fmla="*/ 3317875 w 6635750"/>
              <a:gd name="connsiteY4" fmla="*/ 0 h 665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5750" h="6650038">
                <a:moveTo>
                  <a:pt x="3317875" y="0"/>
                </a:moveTo>
                <a:cubicBezTo>
                  <a:pt x="5150287" y="0"/>
                  <a:pt x="6635750" y="1488662"/>
                  <a:pt x="6635750" y="3325019"/>
                </a:cubicBezTo>
                <a:cubicBezTo>
                  <a:pt x="6635750" y="5161376"/>
                  <a:pt x="5150287" y="6650038"/>
                  <a:pt x="3317875" y="6650038"/>
                </a:cubicBezTo>
                <a:cubicBezTo>
                  <a:pt x="1485463" y="6650038"/>
                  <a:pt x="0" y="5161376"/>
                  <a:pt x="0" y="3325019"/>
                </a:cubicBezTo>
                <a:cubicBezTo>
                  <a:pt x="0" y="1488662"/>
                  <a:pt x="1485463" y="0"/>
                  <a:pt x="33178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335088" y="5768975"/>
            <a:ext cx="6635750" cy="6650038"/>
          </a:xfrm>
          <a:custGeom>
            <a:avLst/>
            <a:gdLst>
              <a:gd name="connsiteX0" fmla="*/ 3317875 w 6635750"/>
              <a:gd name="connsiteY0" fmla="*/ 0 h 6650038"/>
              <a:gd name="connsiteX1" fmla="*/ 6635750 w 6635750"/>
              <a:gd name="connsiteY1" fmla="*/ 3325019 h 6650038"/>
              <a:gd name="connsiteX2" fmla="*/ 3317875 w 6635750"/>
              <a:gd name="connsiteY2" fmla="*/ 6650038 h 6650038"/>
              <a:gd name="connsiteX3" fmla="*/ 0 w 6635750"/>
              <a:gd name="connsiteY3" fmla="*/ 3325019 h 6650038"/>
              <a:gd name="connsiteX4" fmla="*/ 3317875 w 6635750"/>
              <a:gd name="connsiteY4" fmla="*/ 0 h 665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5750" h="6650038">
                <a:moveTo>
                  <a:pt x="3317875" y="0"/>
                </a:moveTo>
                <a:cubicBezTo>
                  <a:pt x="5150287" y="0"/>
                  <a:pt x="6635750" y="1488662"/>
                  <a:pt x="6635750" y="3325019"/>
                </a:cubicBezTo>
                <a:cubicBezTo>
                  <a:pt x="6635750" y="5161376"/>
                  <a:pt x="5150287" y="6650038"/>
                  <a:pt x="3317875" y="6650038"/>
                </a:cubicBezTo>
                <a:cubicBezTo>
                  <a:pt x="1485463" y="6650038"/>
                  <a:pt x="0" y="5161376"/>
                  <a:pt x="0" y="3325019"/>
                </a:cubicBezTo>
                <a:cubicBezTo>
                  <a:pt x="0" y="1488662"/>
                  <a:pt x="1485463" y="0"/>
                  <a:pt x="33178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7324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5574296" y="0"/>
            <a:ext cx="8809703" cy="13716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919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0886" y="3651220"/>
            <a:ext cx="6056056" cy="6087866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9163972" y="3651220"/>
            <a:ext cx="6056056" cy="6087866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17047058" y="3651220"/>
            <a:ext cx="6056056" cy="6087866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189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3037574" y="0"/>
            <a:ext cx="11346426" cy="13716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6699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3037574" y="0"/>
            <a:ext cx="11346426" cy="13716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4576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932738" y="3865563"/>
            <a:ext cx="8545514" cy="8550276"/>
          </a:xfrm>
          <a:custGeom>
            <a:avLst/>
            <a:gdLst>
              <a:gd name="connsiteX0" fmla="*/ 4272757 w 8545514"/>
              <a:gd name="connsiteY0" fmla="*/ 0 h 8550276"/>
              <a:gd name="connsiteX1" fmla="*/ 8545514 w 8545514"/>
              <a:gd name="connsiteY1" fmla="*/ 4275138 h 8550276"/>
              <a:gd name="connsiteX2" fmla="*/ 4272757 w 8545514"/>
              <a:gd name="connsiteY2" fmla="*/ 8550276 h 8550276"/>
              <a:gd name="connsiteX3" fmla="*/ 0 w 8545514"/>
              <a:gd name="connsiteY3" fmla="*/ 4275138 h 8550276"/>
              <a:gd name="connsiteX4" fmla="*/ 4272757 w 8545514"/>
              <a:gd name="connsiteY4" fmla="*/ 0 h 8550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45514" h="8550276">
                <a:moveTo>
                  <a:pt x="4272757" y="0"/>
                </a:moveTo>
                <a:cubicBezTo>
                  <a:pt x="6632536" y="0"/>
                  <a:pt x="8545514" y="1914044"/>
                  <a:pt x="8545514" y="4275138"/>
                </a:cubicBezTo>
                <a:cubicBezTo>
                  <a:pt x="8545514" y="6636232"/>
                  <a:pt x="6632536" y="8550276"/>
                  <a:pt x="4272757" y="8550276"/>
                </a:cubicBezTo>
                <a:cubicBezTo>
                  <a:pt x="1912978" y="8550276"/>
                  <a:pt x="0" y="6636232"/>
                  <a:pt x="0" y="4275138"/>
                </a:cubicBezTo>
                <a:cubicBezTo>
                  <a:pt x="0" y="1914044"/>
                  <a:pt x="1912978" y="0"/>
                  <a:pt x="42727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3757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5313026" y="4171951"/>
            <a:ext cx="7126287" cy="8266113"/>
          </a:xfrm>
          <a:custGeom>
            <a:avLst/>
            <a:gdLst>
              <a:gd name="connsiteX0" fmla="*/ 3805977 w 7126287"/>
              <a:gd name="connsiteY0" fmla="*/ 0 h 8266113"/>
              <a:gd name="connsiteX1" fmla="*/ 6786639 w 7126287"/>
              <a:gd name="connsiteY1" fmla="*/ 688843 h 8266113"/>
              <a:gd name="connsiteX2" fmla="*/ 5983543 w 7126287"/>
              <a:gd name="connsiteY2" fmla="*/ 2622047 h 8266113"/>
              <a:gd name="connsiteX3" fmla="*/ 3783757 w 7126287"/>
              <a:gd name="connsiteY3" fmla="*/ 2034785 h 8266113"/>
              <a:gd name="connsiteX4" fmla="*/ 2755287 w 7126287"/>
              <a:gd name="connsiteY4" fmla="*/ 2529989 h 8266113"/>
              <a:gd name="connsiteX5" fmla="*/ 7126287 w 7126287"/>
              <a:gd name="connsiteY5" fmla="*/ 5602800 h 8266113"/>
              <a:gd name="connsiteX6" fmla="*/ 3444107 w 7126287"/>
              <a:gd name="connsiteY6" fmla="*/ 8266113 h 8266113"/>
              <a:gd name="connsiteX7" fmla="*/ 0 w 7126287"/>
              <a:gd name="connsiteY7" fmla="*/ 7453469 h 8266113"/>
              <a:gd name="connsiteX8" fmla="*/ 857059 w 7126287"/>
              <a:gd name="connsiteY8" fmla="*/ 5510742 h 8266113"/>
              <a:gd name="connsiteX9" fmla="*/ 3466327 w 7126287"/>
              <a:gd name="connsiteY9" fmla="*/ 6234503 h 8266113"/>
              <a:gd name="connsiteX10" fmla="*/ 4494799 w 7126287"/>
              <a:gd name="connsiteY10" fmla="*/ 5805960 h 8266113"/>
              <a:gd name="connsiteX11" fmla="*/ 123797 w 7126287"/>
              <a:gd name="connsiteY11" fmla="*/ 2666488 h 8266113"/>
              <a:gd name="connsiteX12" fmla="*/ 3805977 w 7126287"/>
              <a:gd name="connsiteY12" fmla="*/ 0 h 8266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26287" h="8266113">
                <a:moveTo>
                  <a:pt x="3805977" y="0"/>
                </a:moveTo>
                <a:cubicBezTo>
                  <a:pt x="4866191" y="0"/>
                  <a:pt x="5961323" y="225382"/>
                  <a:pt x="6786639" y="688843"/>
                </a:cubicBezTo>
                <a:cubicBezTo>
                  <a:pt x="5983543" y="2622047"/>
                  <a:pt x="5983543" y="2622047"/>
                  <a:pt x="5983543" y="2622047"/>
                </a:cubicBezTo>
                <a:cubicBezTo>
                  <a:pt x="5205841" y="2225248"/>
                  <a:pt x="4472579" y="2034785"/>
                  <a:pt x="3783757" y="2034785"/>
                </a:cubicBezTo>
                <a:cubicBezTo>
                  <a:pt x="3002881" y="2034785"/>
                  <a:pt x="2755287" y="2260166"/>
                  <a:pt x="2755287" y="2529989"/>
                </a:cubicBezTo>
                <a:cubicBezTo>
                  <a:pt x="2755287" y="3479132"/>
                  <a:pt x="7126287" y="2688709"/>
                  <a:pt x="7126287" y="5602800"/>
                </a:cubicBezTo>
                <a:cubicBezTo>
                  <a:pt x="7126287" y="7047147"/>
                  <a:pt x="5894663" y="8266113"/>
                  <a:pt x="3444107" y="8266113"/>
                </a:cubicBezTo>
                <a:cubicBezTo>
                  <a:pt x="2123603" y="8266113"/>
                  <a:pt x="790399" y="7939151"/>
                  <a:pt x="0" y="7453469"/>
                </a:cubicBezTo>
                <a:cubicBezTo>
                  <a:pt x="857059" y="5510742"/>
                  <a:pt x="857059" y="5510742"/>
                  <a:pt x="857059" y="5510742"/>
                </a:cubicBezTo>
                <a:cubicBezTo>
                  <a:pt x="1603019" y="5951982"/>
                  <a:pt x="2596571" y="6234503"/>
                  <a:pt x="3466327" y="6234503"/>
                </a:cubicBezTo>
                <a:cubicBezTo>
                  <a:pt x="4221811" y="6234503"/>
                  <a:pt x="4494799" y="6075784"/>
                  <a:pt x="4494799" y="5805960"/>
                </a:cubicBezTo>
                <a:cubicBezTo>
                  <a:pt x="4494799" y="4812376"/>
                  <a:pt x="123797" y="5612322"/>
                  <a:pt x="123797" y="2666488"/>
                </a:cubicBezTo>
                <a:cubicBezTo>
                  <a:pt x="123797" y="1196745"/>
                  <a:pt x="1355423" y="0"/>
                  <a:pt x="38059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9301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990388" y="5135563"/>
            <a:ext cx="11112500" cy="6564312"/>
          </a:xfrm>
          <a:custGeom>
            <a:avLst/>
            <a:gdLst>
              <a:gd name="connsiteX0" fmla="*/ 0 w 11112500"/>
              <a:gd name="connsiteY0" fmla="*/ 0 h 6564312"/>
              <a:gd name="connsiteX1" fmla="*/ 2278062 w 11112500"/>
              <a:gd name="connsiteY1" fmla="*/ 0 h 6564312"/>
              <a:gd name="connsiteX2" fmla="*/ 3421062 w 11112500"/>
              <a:gd name="connsiteY2" fmla="*/ 3733800 h 6564312"/>
              <a:gd name="connsiteX3" fmla="*/ 4627562 w 11112500"/>
              <a:gd name="connsiteY3" fmla="*/ 0 h 6564312"/>
              <a:gd name="connsiteX4" fmla="*/ 6662738 w 11112500"/>
              <a:gd name="connsiteY4" fmla="*/ 0 h 6564312"/>
              <a:gd name="connsiteX5" fmla="*/ 7805738 w 11112500"/>
              <a:gd name="connsiteY5" fmla="*/ 3781425 h 6564312"/>
              <a:gd name="connsiteX6" fmla="*/ 9013824 w 11112500"/>
              <a:gd name="connsiteY6" fmla="*/ 0 h 6564312"/>
              <a:gd name="connsiteX7" fmla="*/ 11112500 w 11112500"/>
              <a:gd name="connsiteY7" fmla="*/ 0 h 6564312"/>
              <a:gd name="connsiteX8" fmla="*/ 9013824 w 11112500"/>
              <a:gd name="connsiteY8" fmla="*/ 6564312 h 6564312"/>
              <a:gd name="connsiteX9" fmla="*/ 6643688 w 11112500"/>
              <a:gd name="connsiteY9" fmla="*/ 6564312 h 6564312"/>
              <a:gd name="connsiteX10" fmla="*/ 5586412 w 11112500"/>
              <a:gd name="connsiteY10" fmla="*/ 3057525 h 6564312"/>
              <a:gd name="connsiteX11" fmla="*/ 4468812 w 11112500"/>
              <a:gd name="connsiteY11" fmla="*/ 6564312 h 6564312"/>
              <a:gd name="connsiteX12" fmla="*/ 2100262 w 11112500"/>
              <a:gd name="connsiteY12" fmla="*/ 6564312 h 6564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112500" h="6564312">
                <a:moveTo>
                  <a:pt x="0" y="0"/>
                </a:moveTo>
                <a:lnTo>
                  <a:pt x="2278062" y="0"/>
                </a:lnTo>
                <a:lnTo>
                  <a:pt x="3421062" y="3733800"/>
                </a:lnTo>
                <a:lnTo>
                  <a:pt x="4627562" y="0"/>
                </a:lnTo>
                <a:lnTo>
                  <a:pt x="6662738" y="0"/>
                </a:lnTo>
                <a:lnTo>
                  <a:pt x="7805738" y="3781425"/>
                </a:lnTo>
                <a:lnTo>
                  <a:pt x="9013824" y="0"/>
                </a:lnTo>
                <a:lnTo>
                  <a:pt x="11112500" y="0"/>
                </a:lnTo>
                <a:lnTo>
                  <a:pt x="9013824" y="6564312"/>
                </a:lnTo>
                <a:lnTo>
                  <a:pt x="6643688" y="6564312"/>
                </a:lnTo>
                <a:lnTo>
                  <a:pt x="5586412" y="3057525"/>
                </a:lnTo>
                <a:lnTo>
                  <a:pt x="4468812" y="6564312"/>
                </a:lnTo>
                <a:lnTo>
                  <a:pt x="2100262" y="65643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2531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4032706" y="4159403"/>
            <a:ext cx="9003214" cy="8337398"/>
          </a:xfrm>
          <a:custGeom>
            <a:avLst/>
            <a:gdLst>
              <a:gd name="connsiteX0" fmla="*/ 4501606 w 9003214"/>
              <a:gd name="connsiteY0" fmla="*/ 0 h 8337398"/>
              <a:gd name="connsiteX1" fmla="*/ 9003214 w 9003214"/>
              <a:gd name="connsiteY1" fmla="*/ 4168699 h 8337398"/>
              <a:gd name="connsiteX2" fmla="*/ 4501606 w 9003214"/>
              <a:gd name="connsiteY2" fmla="*/ 8337398 h 8337398"/>
              <a:gd name="connsiteX3" fmla="*/ 0 w 9003214"/>
              <a:gd name="connsiteY3" fmla="*/ 4168699 h 8337398"/>
              <a:gd name="connsiteX4" fmla="*/ 4501606 w 9003214"/>
              <a:gd name="connsiteY4" fmla="*/ 0 h 83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03214" h="8337398">
                <a:moveTo>
                  <a:pt x="4501606" y="0"/>
                </a:moveTo>
                <a:cubicBezTo>
                  <a:pt x="6987776" y="0"/>
                  <a:pt x="9003214" y="1866390"/>
                  <a:pt x="9003214" y="4168699"/>
                </a:cubicBezTo>
                <a:cubicBezTo>
                  <a:pt x="9003214" y="6471008"/>
                  <a:pt x="6987776" y="8337398"/>
                  <a:pt x="4501606" y="8337398"/>
                </a:cubicBezTo>
                <a:cubicBezTo>
                  <a:pt x="2015438" y="8337398"/>
                  <a:pt x="0" y="6471008"/>
                  <a:pt x="0" y="4168699"/>
                </a:cubicBezTo>
                <a:cubicBezTo>
                  <a:pt x="0" y="1866390"/>
                  <a:pt x="2015438" y="0"/>
                  <a:pt x="45016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AutoShape 3"/>
          <p:cNvSpPr>
            <a:spLocks noChangeAspect="1" noChangeArrowheads="1" noTextEdit="1"/>
          </p:cNvSpPr>
          <p:nvPr userDrawn="1"/>
        </p:nvSpPr>
        <p:spPr bwMode="auto">
          <a:xfrm>
            <a:off x="14035380" y="4159403"/>
            <a:ext cx="9003213" cy="8337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4722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165388" y="4127502"/>
            <a:ext cx="7673976" cy="8402637"/>
          </a:xfrm>
          <a:custGeom>
            <a:avLst/>
            <a:gdLst>
              <a:gd name="connsiteX0" fmla="*/ 0 w 7673976"/>
              <a:gd name="connsiteY0" fmla="*/ 0 h 8402637"/>
              <a:gd name="connsiteX1" fmla="*/ 7673976 w 7673976"/>
              <a:gd name="connsiteY1" fmla="*/ 0 h 8402637"/>
              <a:gd name="connsiteX2" fmla="*/ 7673976 w 7673976"/>
              <a:gd name="connsiteY2" fmla="*/ 2212975 h 8402637"/>
              <a:gd name="connsiteX3" fmla="*/ 5253038 w 7673976"/>
              <a:gd name="connsiteY3" fmla="*/ 2212975 h 8402637"/>
              <a:gd name="connsiteX4" fmla="*/ 5253038 w 7673976"/>
              <a:gd name="connsiteY4" fmla="*/ 8402637 h 8402637"/>
              <a:gd name="connsiteX5" fmla="*/ 2419350 w 7673976"/>
              <a:gd name="connsiteY5" fmla="*/ 8402637 h 8402637"/>
              <a:gd name="connsiteX6" fmla="*/ 2419350 w 7673976"/>
              <a:gd name="connsiteY6" fmla="*/ 2212975 h 8402637"/>
              <a:gd name="connsiteX7" fmla="*/ 0 w 7673976"/>
              <a:gd name="connsiteY7" fmla="*/ 2212975 h 8402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73976" h="8402637">
                <a:moveTo>
                  <a:pt x="0" y="0"/>
                </a:moveTo>
                <a:lnTo>
                  <a:pt x="7673976" y="0"/>
                </a:lnTo>
                <a:lnTo>
                  <a:pt x="7673976" y="2212975"/>
                </a:lnTo>
                <a:lnTo>
                  <a:pt x="5253038" y="2212975"/>
                </a:lnTo>
                <a:lnTo>
                  <a:pt x="5253038" y="8402637"/>
                </a:lnTo>
                <a:lnTo>
                  <a:pt x="2419350" y="8402637"/>
                </a:lnTo>
                <a:lnTo>
                  <a:pt x="2419350" y="2212975"/>
                </a:lnTo>
                <a:lnTo>
                  <a:pt x="0" y="22129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0180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1900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5866493" y="3723821"/>
            <a:ext cx="5672364" cy="5695950"/>
          </a:xfrm>
          <a:custGeom>
            <a:avLst/>
            <a:gdLst>
              <a:gd name="connsiteX0" fmla="*/ 194335 w 5672364"/>
              <a:gd name="connsiteY0" fmla="*/ 0 h 5695950"/>
              <a:gd name="connsiteX1" fmla="*/ 5478029 w 5672364"/>
              <a:gd name="connsiteY1" fmla="*/ 0 h 5695950"/>
              <a:gd name="connsiteX2" fmla="*/ 5672364 w 5672364"/>
              <a:gd name="connsiteY2" fmla="*/ 194335 h 5695950"/>
              <a:gd name="connsiteX3" fmla="*/ 5672364 w 5672364"/>
              <a:gd name="connsiteY3" fmla="*/ 5501615 h 5695950"/>
              <a:gd name="connsiteX4" fmla="*/ 5478029 w 5672364"/>
              <a:gd name="connsiteY4" fmla="*/ 5695950 h 5695950"/>
              <a:gd name="connsiteX5" fmla="*/ 194335 w 5672364"/>
              <a:gd name="connsiteY5" fmla="*/ 5695950 h 5695950"/>
              <a:gd name="connsiteX6" fmla="*/ 0 w 5672364"/>
              <a:gd name="connsiteY6" fmla="*/ 5501615 h 5695950"/>
              <a:gd name="connsiteX7" fmla="*/ 0 w 5672364"/>
              <a:gd name="connsiteY7" fmla="*/ 194335 h 5695950"/>
              <a:gd name="connsiteX8" fmla="*/ 194335 w 5672364"/>
              <a:gd name="connsiteY8" fmla="*/ 0 h 569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2364" h="5695950">
                <a:moveTo>
                  <a:pt x="194335" y="0"/>
                </a:moveTo>
                <a:lnTo>
                  <a:pt x="5478029" y="0"/>
                </a:lnTo>
                <a:cubicBezTo>
                  <a:pt x="5585357" y="0"/>
                  <a:pt x="5672364" y="87007"/>
                  <a:pt x="5672364" y="194335"/>
                </a:cubicBezTo>
                <a:lnTo>
                  <a:pt x="5672364" y="5501615"/>
                </a:lnTo>
                <a:cubicBezTo>
                  <a:pt x="5672364" y="5608943"/>
                  <a:pt x="5585357" y="5695950"/>
                  <a:pt x="5478029" y="5695950"/>
                </a:cubicBezTo>
                <a:lnTo>
                  <a:pt x="194335" y="5695950"/>
                </a:lnTo>
                <a:cubicBezTo>
                  <a:pt x="87007" y="5695950"/>
                  <a:pt x="0" y="5608943"/>
                  <a:pt x="0" y="5501615"/>
                </a:cubicBezTo>
                <a:lnTo>
                  <a:pt x="0" y="194335"/>
                </a:lnTo>
                <a:cubicBezTo>
                  <a:pt x="0" y="87007"/>
                  <a:pt x="87007" y="0"/>
                  <a:pt x="19433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3592176" y="3742871"/>
            <a:ext cx="3924300" cy="3905704"/>
          </a:xfrm>
          <a:custGeom>
            <a:avLst/>
            <a:gdLst>
              <a:gd name="connsiteX0" fmla="*/ 267150 w 3924300"/>
              <a:gd name="connsiteY0" fmla="*/ 0 h 3905704"/>
              <a:gd name="connsiteX1" fmla="*/ 3657148 w 3924300"/>
              <a:gd name="connsiteY1" fmla="*/ 0 h 3905704"/>
              <a:gd name="connsiteX2" fmla="*/ 3924300 w 3924300"/>
              <a:gd name="connsiteY2" fmla="*/ 267150 h 3905704"/>
              <a:gd name="connsiteX3" fmla="*/ 3924300 w 3924300"/>
              <a:gd name="connsiteY3" fmla="*/ 3638554 h 3905704"/>
              <a:gd name="connsiteX4" fmla="*/ 3657148 w 3924300"/>
              <a:gd name="connsiteY4" fmla="*/ 3905704 h 3905704"/>
              <a:gd name="connsiteX5" fmla="*/ 267150 w 3924300"/>
              <a:gd name="connsiteY5" fmla="*/ 3905704 h 3905704"/>
              <a:gd name="connsiteX6" fmla="*/ 0 w 3924300"/>
              <a:gd name="connsiteY6" fmla="*/ 3638554 h 3905704"/>
              <a:gd name="connsiteX7" fmla="*/ 0 w 3924300"/>
              <a:gd name="connsiteY7" fmla="*/ 267150 h 3905704"/>
              <a:gd name="connsiteX8" fmla="*/ 267150 w 3924300"/>
              <a:gd name="connsiteY8" fmla="*/ 0 h 3905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24300" h="3905704">
                <a:moveTo>
                  <a:pt x="267150" y="0"/>
                </a:moveTo>
                <a:lnTo>
                  <a:pt x="3657148" y="0"/>
                </a:lnTo>
                <a:cubicBezTo>
                  <a:pt x="3804692" y="0"/>
                  <a:pt x="3924300" y="119607"/>
                  <a:pt x="3924300" y="267150"/>
                </a:cubicBezTo>
                <a:lnTo>
                  <a:pt x="3924300" y="3638554"/>
                </a:lnTo>
                <a:cubicBezTo>
                  <a:pt x="3924300" y="3786097"/>
                  <a:pt x="3804692" y="3905704"/>
                  <a:pt x="3657148" y="3905704"/>
                </a:cubicBezTo>
                <a:lnTo>
                  <a:pt x="267150" y="3905704"/>
                </a:lnTo>
                <a:cubicBezTo>
                  <a:pt x="119607" y="3905704"/>
                  <a:pt x="0" y="3786097"/>
                  <a:pt x="0" y="3638554"/>
                </a:cubicBezTo>
                <a:lnTo>
                  <a:pt x="0" y="267150"/>
                </a:lnTo>
                <a:cubicBezTo>
                  <a:pt x="0" y="119607"/>
                  <a:pt x="119607" y="0"/>
                  <a:pt x="2671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9180175" y="3742871"/>
            <a:ext cx="3924300" cy="3905704"/>
          </a:xfrm>
          <a:custGeom>
            <a:avLst/>
            <a:gdLst>
              <a:gd name="connsiteX0" fmla="*/ 267150 w 3924300"/>
              <a:gd name="connsiteY0" fmla="*/ 0 h 3905704"/>
              <a:gd name="connsiteX1" fmla="*/ 3657148 w 3924300"/>
              <a:gd name="connsiteY1" fmla="*/ 0 h 3905704"/>
              <a:gd name="connsiteX2" fmla="*/ 3924300 w 3924300"/>
              <a:gd name="connsiteY2" fmla="*/ 267150 h 3905704"/>
              <a:gd name="connsiteX3" fmla="*/ 3924300 w 3924300"/>
              <a:gd name="connsiteY3" fmla="*/ 3638554 h 3905704"/>
              <a:gd name="connsiteX4" fmla="*/ 3657148 w 3924300"/>
              <a:gd name="connsiteY4" fmla="*/ 3905704 h 3905704"/>
              <a:gd name="connsiteX5" fmla="*/ 267150 w 3924300"/>
              <a:gd name="connsiteY5" fmla="*/ 3905704 h 3905704"/>
              <a:gd name="connsiteX6" fmla="*/ 0 w 3924300"/>
              <a:gd name="connsiteY6" fmla="*/ 3638554 h 3905704"/>
              <a:gd name="connsiteX7" fmla="*/ 0 w 3924300"/>
              <a:gd name="connsiteY7" fmla="*/ 267150 h 3905704"/>
              <a:gd name="connsiteX8" fmla="*/ 267150 w 3924300"/>
              <a:gd name="connsiteY8" fmla="*/ 0 h 3905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24300" h="3905704">
                <a:moveTo>
                  <a:pt x="267150" y="0"/>
                </a:moveTo>
                <a:lnTo>
                  <a:pt x="3657148" y="0"/>
                </a:lnTo>
                <a:cubicBezTo>
                  <a:pt x="3804692" y="0"/>
                  <a:pt x="3924300" y="119607"/>
                  <a:pt x="3924300" y="267150"/>
                </a:cubicBezTo>
                <a:lnTo>
                  <a:pt x="3924300" y="3638554"/>
                </a:lnTo>
                <a:cubicBezTo>
                  <a:pt x="3924300" y="3786097"/>
                  <a:pt x="3804692" y="3905704"/>
                  <a:pt x="3657148" y="3905704"/>
                </a:cubicBezTo>
                <a:lnTo>
                  <a:pt x="267150" y="3905704"/>
                </a:lnTo>
                <a:cubicBezTo>
                  <a:pt x="119607" y="3905704"/>
                  <a:pt x="0" y="3786097"/>
                  <a:pt x="0" y="3638554"/>
                </a:cubicBezTo>
                <a:lnTo>
                  <a:pt x="0" y="267150"/>
                </a:lnTo>
                <a:cubicBezTo>
                  <a:pt x="0" y="119607"/>
                  <a:pt x="119607" y="0"/>
                  <a:pt x="2671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13592176" y="8532585"/>
            <a:ext cx="3924300" cy="3905704"/>
          </a:xfrm>
          <a:custGeom>
            <a:avLst/>
            <a:gdLst>
              <a:gd name="connsiteX0" fmla="*/ 267150 w 3924300"/>
              <a:gd name="connsiteY0" fmla="*/ 0 h 3905704"/>
              <a:gd name="connsiteX1" fmla="*/ 3657148 w 3924300"/>
              <a:gd name="connsiteY1" fmla="*/ 0 h 3905704"/>
              <a:gd name="connsiteX2" fmla="*/ 3924300 w 3924300"/>
              <a:gd name="connsiteY2" fmla="*/ 267150 h 3905704"/>
              <a:gd name="connsiteX3" fmla="*/ 3924300 w 3924300"/>
              <a:gd name="connsiteY3" fmla="*/ 3638554 h 3905704"/>
              <a:gd name="connsiteX4" fmla="*/ 3657148 w 3924300"/>
              <a:gd name="connsiteY4" fmla="*/ 3905704 h 3905704"/>
              <a:gd name="connsiteX5" fmla="*/ 267150 w 3924300"/>
              <a:gd name="connsiteY5" fmla="*/ 3905704 h 3905704"/>
              <a:gd name="connsiteX6" fmla="*/ 0 w 3924300"/>
              <a:gd name="connsiteY6" fmla="*/ 3638554 h 3905704"/>
              <a:gd name="connsiteX7" fmla="*/ 0 w 3924300"/>
              <a:gd name="connsiteY7" fmla="*/ 267150 h 3905704"/>
              <a:gd name="connsiteX8" fmla="*/ 267150 w 3924300"/>
              <a:gd name="connsiteY8" fmla="*/ 0 h 3905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24300" h="3905704">
                <a:moveTo>
                  <a:pt x="267150" y="0"/>
                </a:moveTo>
                <a:lnTo>
                  <a:pt x="3657148" y="0"/>
                </a:lnTo>
                <a:cubicBezTo>
                  <a:pt x="3804692" y="0"/>
                  <a:pt x="3924300" y="119607"/>
                  <a:pt x="3924300" y="267150"/>
                </a:cubicBezTo>
                <a:lnTo>
                  <a:pt x="3924300" y="3638554"/>
                </a:lnTo>
                <a:cubicBezTo>
                  <a:pt x="3924300" y="3786097"/>
                  <a:pt x="3804692" y="3905704"/>
                  <a:pt x="3657148" y="3905704"/>
                </a:cubicBezTo>
                <a:lnTo>
                  <a:pt x="267150" y="3905704"/>
                </a:lnTo>
                <a:cubicBezTo>
                  <a:pt x="119607" y="3905704"/>
                  <a:pt x="0" y="3786097"/>
                  <a:pt x="0" y="3638554"/>
                </a:cubicBezTo>
                <a:lnTo>
                  <a:pt x="0" y="267150"/>
                </a:lnTo>
                <a:cubicBezTo>
                  <a:pt x="0" y="119607"/>
                  <a:pt x="119607" y="0"/>
                  <a:pt x="2671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9180175" y="8532585"/>
            <a:ext cx="3924300" cy="3905704"/>
          </a:xfrm>
          <a:custGeom>
            <a:avLst/>
            <a:gdLst>
              <a:gd name="connsiteX0" fmla="*/ 267150 w 3924300"/>
              <a:gd name="connsiteY0" fmla="*/ 0 h 3905704"/>
              <a:gd name="connsiteX1" fmla="*/ 3657148 w 3924300"/>
              <a:gd name="connsiteY1" fmla="*/ 0 h 3905704"/>
              <a:gd name="connsiteX2" fmla="*/ 3924300 w 3924300"/>
              <a:gd name="connsiteY2" fmla="*/ 267150 h 3905704"/>
              <a:gd name="connsiteX3" fmla="*/ 3924300 w 3924300"/>
              <a:gd name="connsiteY3" fmla="*/ 3638554 h 3905704"/>
              <a:gd name="connsiteX4" fmla="*/ 3657148 w 3924300"/>
              <a:gd name="connsiteY4" fmla="*/ 3905704 h 3905704"/>
              <a:gd name="connsiteX5" fmla="*/ 267150 w 3924300"/>
              <a:gd name="connsiteY5" fmla="*/ 3905704 h 3905704"/>
              <a:gd name="connsiteX6" fmla="*/ 0 w 3924300"/>
              <a:gd name="connsiteY6" fmla="*/ 3638554 h 3905704"/>
              <a:gd name="connsiteX7" fmla="*/ 0 w 3924300"/>
              <a:gd name="connsiteY7" fmla="*/ 267150 h 3905704"/>
              <a:gd name="connsiteX8" fmla="*/ 267150 w 3924300"/>
              <a:gd name="connsiteY8" fmla="*/ 0 h 3905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24300" h="3905704">
                <a:moveTo>
                  <a:pt x="267150" y="0"/>
                </a:moveTo>
                <a:lnTo>
                  <a:pt x="3657148" y="0"/>
                </a:lnTo>
                <a:cubicBezTo>
                  <a:pt x="3804692" y="0"/>
                  <a:pt x="3924300" y="119607"/>
                  <a:pt x="3924300" y="267150"/>
                </a:cubicBezTo>
                <a:lnTo>
                  <a:pt x="3924300" y="3638554"/>
                </a:lnTo>
                <a:cubicBezTo>
                  <a:pt x="3924300" y="3786097"/>
                  <a:pt x="3804692" y="3905704"/>
                  <a:pt x="3657148" y="3905704"/>
                </a:cubicBezTo>
                <a:lnTo>
                  <a:pt x="267150" y="3905704"/>
                </a:lnTo>
                <a:cubicBezTo>
                  <a:pt x="119607" y="3905704"/>
                  <a:pt x="0" y="3786097"/>
                  <a:pt x="0" y="3638554"/>
                </a:cubicBezTo>
                <a:lnTo>
                  <a:pt x="0" y="267150"/>
                </a:lnTo>
                <a:cubicBezTo>
                  <a:pt x="0" y="119607"/>
                  <a:pt x="119607" y="0"/>
                  <a:pt x="2671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6053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1322388" y="3557588"/>
            <a:ext cx="5049838" cy="4572000"/>
          </a:xfrm>
          <a:custGeom>
            <a:avLst/>
            <a:gdLst>
              <a:gd name="connsiteX0" fmla="*/ 285840 w 5049838"/>
              <a:gd name="connsiteY0" fmla="*/ 0 h 4572000"/>
              <a:gd name="connsiteX1" fmla="*/ 4795758 w 5049838"/>
              <a:gd name="connsiteY1" fmla="*/ 0 h 4572000"/>
              <a:gd name="connsiteX2" fmla="*/ 5049838 w 5049838"/>
              <a:gd name="connsiteY2" fmla="*/ 287748 h 4572000"/>
              <a:gd name="connsiteX3" fmla="*/ 5049838 w 5049838"/>
              <a:gd name="connsiteY3" fmla="*/ 4572000 h 4572000"/>
              <a:gd name="connsiteX4" fmla="*/ 0 w 5049838"/>
              <a:gd name="connsiteY4" fmla="*/ 4572000 h 4572000"/>
              <a:gd name="connsiteX5" fmla="*/ 0 w 5049838"/>
              <a:gd name="connsiteY5" fmla="*/ 287748 h 4572000"/>
              <a:gd name="connsiteX6" fmla="*/ 285840 w 5049838"/>
              <a:gd name="connsiteY6" fmla="*/ 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49838" h="4572000">
                <a:moveTo>
                  <a:pt x="285840" y="0"/>
                </a:moveTo>
                <a:cubicBezTo>
                  <a:pt x="4795758" y="0"/>
                  <a:pt x="4795758" y="0"/>
                  <a:pt x="4795758" y="0"/>
                </a:cubicBezTo>
                <a:cubicBezTo>
                  <a:pt x="4922798" y="0"/>
                  <a:pt x="5049838" y="127888"/>
                  <a:pt x="5049838" y="287748"/>
                </a:cubicBezTo>
                <a:lnTo>
                  <a:pt x="5049838" y="4572000"/>
                </a:lnTo>
                <a:cubicBezTo>
                  <a:pt x="0" y="4572000"/>
                  <a:pt x="0" y="4572000"/>
                  <a:pt x="0" y="4572000"/>
                </a:cubicBezTo>
                <a:cubicBezTo>
                  <a:pt x="0" y="287748"/>
                  <a:pt x="0" y="287748"/>
                  <a:pt x="0" y="287748"/>
                </a:cubicBezTo>
                <a:cubicBezTo>
                  <a:pt x="0" y="127888"/>
                  <a:pt x="127040" y="0"/>
                  <a:pt x="28584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6911977" y="3557588"/>
            <a:ext cx="5051425" cy="4572000"/>
          </a:xfrm>
          <a:custGeom>
            <a:avLst/>
            <a:gdLst>
              <a:gd name="connsiteX0" fmla="*/ 285930 w 5051425"/>
              <a:gd name="connsiteY0" fmla="*/ 0 h 4572000"/>
              <a:gd name="connsiteX1" fmla="*/ 4765496 w 5051425"/>
              <a:gd name="connsiteY1" fmla="*/ 0 h 4572000"/>
              <a:gd name="connsiteX2" fmla="*/ 5051425 w 5051425"/>
              <a:gd name="connsiteY2" fmla="*/ 287748 h 4572000"/>
              <a:gd name="connsiteX3" fmla="*/ 5051425 w 5051425"/>
              <a:gd name="connsiteY3" fmla="*/ 4572000 h 4572000"/>
              <a:gd name="connsiteX4" fmla="*/ 0 w 5051425"/>
              <a:gd name="connsiteY4" fmla="*/ 4572000 h 4572000"/>
              <a:gd name="connsiteX5" fmla="*/ 0 w 5051425"/>
              <a:gd name="connsiteY5" fmla="*/ 287748 h 4572000"/>
              <a:gd name="connsiteX6" fmla="*/ 285930 w 5051425"/>
              <a:gd name="connsiteY6" fmla="*/ 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51425" h="4572000">
                <a:moveTo>
                  <a:pt x="285930" y="0"/>
                </a:moveTo>
                <a:cubicBezTo>
                  <a:pt x="4765496" y="0"/>
                  <a:pt x="4765496" y="0"/>
                  <a:pt x="4765496" y="0"/>
                </a:cubicBezTo>
                <a:cubicBezTo>
                  <a:pt x="4924345" y="0"/>
                  <a:pt x="5051425" y="127888"/>
                  <a:pt x="5051425" y="287748"/>
                </a:cubicBezTo>
                <a:lnTo>
                  <a:pt x="5051425" y="4572000"/>
                </a:lnTo>
                <a:cubicBezTo>
                  <a:pt x="0" y="4572000"/>
                  <a:pt x="0" y="4572000"/>
                  <a:pt x="0" y="4572000"/>
                </a:cubicBezTo>
                <a:cubicBezTo>
                  <a:pt x="0" y="287748"/>
                  <a:pt x="0" y="287748"/>
                  <a:pt x="0" y="287748"/>
                </a:cubicBezTo>
                <a:cubicBezTo>
                  <a:pt x="0" y="127888"/>
                  <a:pt x="127080" y="0"/>
                  <a:pt x="28593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12503152" y="3557588"/>
            <a:ext cx="5049837" cy="4572000"/>
          </a:xfrm>
          <a:custGeom>
            <a:avLst/>
            <a:gdLst>
              <a:gd name="connsiteX0" fmla="*/ 254080 w 5049837"/>
              <a:gd name="connsiteY0" fmla="*/ 0 h 4572000"/>
              <a:gd name="connsiteX1" fmla="*/ 4763997 w 5049837"/>
              <a:gd name="connsiteY1" fmla="*/ 0 h 4572000"/>
              <a:gd name="connsiteX2" fmla="*/ 5049837 w 5049837"/>
              <a:gd name="connsiteY2" fmla="*/ 287748 h 4572000"/>
              <a:gd name="connsiteX3" fmla="*/ 5049837 w 5049837"/>
              <a:gd name="connsiteY3" fmla="*/ 4572000 h 4572000"/>
              <a:gd name="connsiteX4" fmla="*/ 0 w 5049837"/>
              <a:gd name="connsiteY4" fmla="*/ 4572000 h 4572000"/>
              <a:gd name="connsiteX5" fmla="*/ 0 w 5049837"/>
              <a:gd name="connsiteY5" fmla="*/ 287748 h 4572000"/>
              <a:gd name="connsiteX6" fmla="*/ 254080 w 5049837"/>
              <a:gd name="connsiteY6" fmla="*/ 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49837" h="4572000">
                <a:moveTo>
                  <a:pt x="254080" y="0"/>
                </a:moveTo>
                <a:cubicBezTo>
                  <a:pt x="4763997" y="0"/>
                  <a:pt x="4763997" y="0"/>
                  <a:pt x="4763997" y="0"/>
                </a:cubicBezTo>
                <a:cubicBezTo>
                  <a:pt x="4922797" y="0"/>
                  <a:pt x="5049837" y="127888"/>
                  <a:pt x="5049837" y="287748"/>
                </a:cubicBezTo>
                <a:lnTo>
                  <a:pt x="5049837" y="4572000"/>
                </a:lnTo>
                <a:cubicBezTo>
                  <a:pt x="0" y="4572000"/>
                  <a:pt x="0" y="4572000"/>
                  <a:pt x="0" y="4572000"/>
                </a:cubicBezTo>
                <a:cubicBezTo>
                  <a:pt x="0" y="287748"/>
                  <a:pt x="0" y="287748"/>
                  <a:pt x="0" y="287748"/>
                </a:cubicBezTo>
                <a:cubicBezTo>
                  <a:pt x="0" y="127888"/>
                  <a:pt x="127040" y="0"/>
                  <a:pt x="25408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8094326" y="3557588"/>
            <a:ext cx="5018088" cy="4572000"/>
          </a:xfrm>
          <a:custGeom>
            <a:avLst/>
            <a:gdLst>
              <a:gd name="connsiteX0" fmla="*/ 254080 w 5018088"/>
              <a:gd name="connsiteY0" fmla="*/ 0 h 4572000"/>
              <a:gd name="connsiteX1" fmla="*/ 4764008 w 5018088"/>
              <a:gd name="connsiteY1" fmla="*/ 0 h 4572000"/>
              <a:gd name="connsiteX2" fmla="*/ 5018088 w 5018088"/>
              <a:gd name="connsiteY2" fmla="*/ 287748 h 4572000"/>
              <a:gd name="connsiteX3" fmla="*/ 5018088 w 5018088"/>
              <a:gd name="connsiteY3" fmla="*/ 4572000 h 4572000"/>
              <a:gd name="connsiteX4" fmla="*/ 0 w 5018088"/>
              <a:gd name="connsiteY4" fmla="*/ 4572000 h 4572000"/>
              <a:gd name="connsiteX5" fmla="*/ 0 w 5018088"/>
              <a:gd name="connsiteY5" fmla="*/ 287748 h 4572000"/>
              <a:gd name="connsiteX6" fmla="*/ 254080 w 5018088"/>
              <a:gd name="connsiteY6" fmla="*/ 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18088" h="4572000">
                <a:moveTo>
                  <a:pt x="254080" y="0"/>
                </a:moveTo>
                <a:cubicBezTo>
                  <a:pt x="4764008" y="0"/>
                  <a:pt x="4764008" y="0"/>
                  <a:pt x="4764008" y="0"/>
                </a:cubicBezTo>
                <a:cubicBezTo>
                  <a:pt x="4922808" y="0"/>
                  <a:pt x="5018088" y="127888"/>
                  <a:pt x="5018088" y="287748"/>
                </a:cubicBezTo>
                <a:lnTo>
                  <a:pt x="5018088" y="4572000"/>
                </a:lnTo>
                <a:cubicBezTo>
                  <a:pt x="0" y="4572000"/>
                  <a:pt x="0" y="4572000"/>
                  <a:pt x="0" y="4572000"/>
                </a:cubicBezTo>
                <a:cubicBezTo>
                  <a:pt x="0" y="287748"/>
                  <a:pt x="0" y="287748"/>
                  <a:pt x="0" y="287748"/>
                </a:cubicBezTo>
                <a:cubicBezTo>
                  <a:pt x="0" y="127888"/>
                  <a:pt x="95280" y="0"/>
                  <a:pt x="25408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1133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546419" y="3636334"/>
            <a:ext cx="11837581" cy="1007966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0962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5812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5827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s-E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BC7318-A7D9-6C42-AC1D-E76F50F11A0A}" type="slidenum">
              <a:rPr lang="es-ES" altLang="en-US"/>
              <a:pPr>
                <a:defRPr/>
              </a:pPr>
              <a:t>‹#›</a:t>
            </a:fld>
            <a:endParaRPr lang="es-ES" altLang="en-US" sz="3200">
              <a:solidFill>
                <a:srgbClr val="8888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9619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623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342887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03669A1-7A08-4AF3-8C34-5128157B35D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4197" y="2160735"/>
            <a:ext cx="23266400" cy="6983267"/>
          </a:xfrm>
          <a:custGeom>
            <a:avLst/>
            <a:gdLst>
              <a:gd name="connsiteX0" fmla="*/ 0 w 11633200"/>
              <a:gd name="connsiteY0" fmla="*/ 0 h 3491633"/>
              <a:gd name="connsiteX1" fmla="*/ 11633200 w 11633200"/>
              <a:gd name="connsiteY1" fmla="*/ 0 h 3491633"/>
              <a:gd name="connsiteX2" fmla="*/ 11633200 w 11633200"/>
              <a:gd name="connsiteY2" fmla="*/ 3491633 h 3491633"/>
              <a:gd name="connsiteX3" fmla="*/ 0 w 11633200"/>
              <a:gd name="connsiteY3" fmla="*/ 3491633 h 349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33200" h="3491633">
                <a:moveTo>
                  <a:pt x="0" y="0"/>
                </a:moveTo>
                <a:lnTo>
                  <a:pt x="11633200" y="0"/>
                </a:lnTo>
                <a:lnTo>
                  <a:pt x="11633200" y="3491633"/>
                </a:lnTo>
                <a:lnTo>
                  <a:pt x="0" y="3491633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id-ID" dirty="0"/>
              <a:t>Insert Image Here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661707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4CBFD7B-7C86-4055-9D6F-D29F619EC8C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4508955" y="3062207"/>
            <a:ext cx="8153397" cy="3461656"/>
          </a:xfrm>
          <a:custGeom>
            <a:avLst/>
            <a:gdLst>
              <a:gd name="connsiteX0" fmla="*/ 0 w 4076698"/>
              <a:gd name="connsiteY0" fmla="*/ 0 h 1730828"/>
              <a:gd name="connsiteX1" fmla="*/ 4076698 w 4076698"/>
              <a:gd name="connsiteY1" fmla="*/ 0 h 1730828"/>
              <a:gd name="connsiteX2" fmla="*/ 4076698 w 4076698"/>
              <a:gd name="connsiteY2" fmla="*/ 1730828 h 1730828"/>
              <a:gd name="connsiteX3" fmla="*/ 0 w 4076698"/>
              <a:gd name="connsiteY3" fmla="*/ 1730828 h 1730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76698" h="1730828">
                <a:moveTo>
                  <a:pt x="0" y="0"/>
                </a:moveTo>
                <a:lnTo>
                  <a:pt x="4076698" y="0"/>
                </a:lnTo>
                <a:lnTo>
                  <a:pt x="4076698" y="1730828"/>
                </a:lnTo>
                <a:lnTo>
                  <a:pt x="0" y="1730828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id-ID" dirty="0"/>
              <a:t>Insert Image Here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8909104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5_o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3"/>
          <p:cNvSpPr>
            <a:spLocks noGrp="1"/>
          </p:cNvSpPr>
          <p:nvPr>
            <p:ph type="body" sz="quarter" idx="15" hasCustomPrompt="1"/>
          </p:nvPr>
        </p:nvSpPr>
        <p:spPr>
          <a:xfrm>
            <a:off x="1550666" y="10836268"/>
            <a:ext cx="3280416" cy="1717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Lorem ipsum dolor sit amet, consectetur adipiscing elit, sed do eiusmod tempor</a:t>
            </a:r>
          </a:p>
        </p:txBody>
      </p:sp>
      <p:sp>
        <p:nvSpPr>
          <p:cNvPr id="16" name="Text Placeholder 36"/>
          <p:cNvSpPr>
            <a:spLocks noGrp="1"/>
          </p:cNvSpPr>
          <p:nvPr>
            <p:ph type="body" sz="quarter" idx="16" hasCustomPrompt="1"/>
          </p:nvPr>
        </p:nvSpPr>
        <p:spPr>
          <a:xfrm>
            <a:off x="1550665" y="10071096"/>
            <a:ext cx="3383358" cy="1082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3600" b="1" i="0" u="none" strike="noStrike" kern="1200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 kumimoji="0" lang="en-US" sz="48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2pPr>
            <a:lvl3pPr>
              <a:defRPr kumimoji="0" lang="en-US" sz="48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3pPr>
            <a:lvl4pPr>
              <a:defRPr kumimoji="0" lang="en-US" sz="48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4pPr>
            <a:lvl5pPr>
              <a:defRPr kumimoji="0" lang="ru-RU" sz="4800" b="1" i="0" u="none" strike="noStrike" kern="1200" cap="none" normalizeH="0" baseline="0" dirty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INFODATA 0</a:t>
            </a:r>
            <a:r>
              <a:rPr lang="ru-RU" dirty="0"/>
              <a:t>1</a:t>
            </a:r>
          </a:p>
        </p:txBody>
      </p:sp>
      <p:sp>
        <p:nvSpPr>
          <p:cNvPr id="17" name="Text Placeholder 33"/>
          <p:cNvSpPr>
            <a:spLocks noGrp="1"/>
          </p:cNvSpPr>
          <p:nvPr>
            <p:ph type="body" sz="quarter" idx="19" hasCustomPrompt="1"/>
          </p:nvPr>
        </p:nvSpPr>
        <p:spPr>
          <a:xfrm>
            <a:off x="1550668" y="6866724"/>
            <a:ext cx="3280416" cy="1717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Lorem ipsum dolor sit amet, consectetur adipiscing elit, sed do eiusmod tempor</a:t>
            </a:r>
          </a:p>
        </p:txBody>
      </p:sp>
      <p:sp>
        <p:nvSpPr>
          <p:cNvPr id="18" name="Text Placeholder 36"/>
          <p:cNvSpPr>
            <a:spLocks noGrp="1"/>
          </p:cNvSpPr>
          <p:nvPr>
            <p:ph type="body" sz="quarter" idx="20" hasCustomPrompt="1"/>
          </p:nvPr>
        </p:nvSpPr>
        <p:spPr>
          <a:xfrm>
            <a:off x="1550667" y="6101552"/>
            <a:ext cx="3528070" cy="1082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3600" b="1" i="0" u="none" strike="noStrike" kern="1200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 kumimoji="0" lang="en-US" sz="48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2pPr>
            <a:lvl3pPr>
              <a:defRPr kumimoji="0" lang="en-US" sz="48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3pPr>
            <a:lvl4pPr>
              <a:defRPr kumimoji="0" lang="en-US" sz="48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4pPr>
            <a:lvl5pPr>
              <a:defRPr kumimoji="0" lang="ru-RU" sz="4800" b="1" i="0" u="none" strike="noStrike" kern="1200" cap="none" normalizeH="0" baseline="0" dirty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INFODATA 0</a:t>
            </a:r>
            <a:r>
              <a:rPr lang="ru-RU" dirty="0"/>
              <a:t>2</a:t>
            </a:r>
          </a:p>
        </p:txBody>
      </p:sp>
      <p:sp>
        <p:nvSpPr>
          <p:cNvPr id="19" name="Text Placeholder 33"/>
          <p:cNvSpPr>
            <a:spLocks noGrp="1"/>
          </p:cNvSpPr>
          <p:nvPr>
            <p:ph type="body" sz="quarter" idx="21" hasCustomPrompt="1"/>
          </p:nvPr>
        </p:nvSpPr>
        <p:spPr>
          <a:xfrm>
            <a:off x="1550666" y="2810672"/>
            <a:ext cx="3280416" cy="17176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Lorem ipsum dolor sit amet, consectetur adipiscing elit, sed do eiusmod tempor</a:t>
            </a:r>
          </a:p>
        </p:txBody>
      </p:sp>
      <p:sp>
        <p:nvSpPr>
          <p:cNvPr id="21" name="Text Placeholder 36"/>
          <p:cNvSpPr>
            <a:spLocks noGrp="1"/>
          </p:cNvSpPr>
          <p:nvPr>
            <p:ph type="body" sz="quarter" idx="22" hasCustomPrompt="1"/>
          </p:nvPr>
        </p:nvSpPr>
        <p:spPr>
          <a:xfrm>
            <a:off x="1550665" y="2045500"/>
            <a:ext cx="3528070" cy="1082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3600" b="1" i="0" u="none" strike="noStrike" kern="1200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 kumimoji="0" lang="en-US" sz="48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2pPr>
            <a:lvl3pPr>
              <a:defRPr kumimoji="0" lang="en-US" sz="48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3pPr>
            <a:lvl4pPr>
              <a:defRPr kumimoji="0" lang="en-US" sz="48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4pPr>
            <a:lvl5pPr>
              <a:defRPr kumimoji="0" lang="ru-RU" sz="4800" b="1" i="0" u="none" strike="noStrike" kern="1200" cap="none" normalizeH="0" baseline="0" dirty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INFODATA 0</a:t>
            </a:r>
            <a:r>
              <a:rPr lang="ru-RU" dirty="0"/>
              <a:t>3</a:t>
            </a:r>
          </a:p>
        </p:txBody>
      </p:sp>
      <p:sp>
        <p:nvSpPr>
          <p:cNvPr id="24" name="Text Placeholder 36"/>
          <p:cNvSpPr>
            <a:spLocks noGrp="1"/>
          </p:cNvSpPr>
          <p:nvPr>
            <p:ph type="body" sz="quarter" idx="23" hasCustomPrompt="1"/>
          </p:nvPr>
        </p:nvSpPr>
        <p:spPr>
          <a:xfrm>
            <a:off x="18859499" y="6225374"/>
            <a:ext cx="3778882" cy="1082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kumimoji="0" lang="en-US" sz="3600" b="1" i="0" u="none" strike="noStrike" kern="1200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 kumimoji="0" lang="en-US" sz="48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2pPr>
            <a:lvl3pPr>
              <a:defRPr kumimoji="0" lang="en-US" sz="48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3pPr>
            <a:lvl4pPr>
              <a:defRPr kumimoji="0" lang="en-US" sz="48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4pPr>
            <a:lvl5pPr>
              <a:defRPr kumimoji="0" lang="ru-RU" sz="4800" b="1" i="0" u="none" strike="noStrike" kern="1200" cap="none" normalizeH="0" baseline="0" dirty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INFODATA 0</a:t>
            </a:r>
            <a:r>
              <a:rPr lang="ru-RU" dirty="0"/>
              <a:t>5</a:t>
            </a:r>
          </a:p>
        </p:txBody>
      </p:sp>
      <p:sp>
        <p:nvSpPr>
          <p:cNvPr id="25" name="Text Placeholder 33"/>
          <p:cNvSpPr>
            <a:spLocks noGrp="1"/>
          </p:cNvSpPr>
          <p:nvPr>
            <p:ph type="body" sz="quarter" idx="24" hasCustomPrompt="1"/>
          </p:nvPr>
        </p:nvSpPr>
        <p:spPr>
          <a:xfrm>
            <a:off x="19507199" y="6990546"/>
            <a:ext cx="3131182" cy="158750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Lorem ipsum dolor sit amet, consectetur adipiscing elit, sed do eiusmod</a:t>
            </a:r>
          </a:p>
        </p:txBody>
      </p:sp>
      <p:sp>
        <p:nvSpPr>
          <p:cNvPr id="26" name="Text Placeholder 36"/>
          <p:cNvSpPr>
            <a:spLocks noGrp="1"/>
          </p:cNvSpPr>
          <p:nvPr>
            <p:ph type="body" sz="quarter" idx="25" hasCustomPrompt="1"/>
          </p:nvPr>
        </p:nvSpPr>
        <p:spPr>
          <a:xfrm>
            <a:off x="18859497" y="2045500"/>
            <a:ext cx="3778882" cy="10826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kumimoji="0" lang="en-US" sz="3600" b="1" i="0" u="none" strike="noStrike" kern="1200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 kumimoji="0" lang="en-US" sz="48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2pPr>
            <a:lvl3pPr>
              <a:defRPr kumimoji="0" lang="en-US" sz="48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3pPr>
            <a:lvl4pPr>
              <a:defRPr kumimoji="0" lang="en-US" sz="48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4pPr>
            <a:lvl5pPr>
              <a:defRPr kumimoji="0" lang="ru-RU" sz="4800" b="1" i="0" u="none" strike="noStrike" kern="1200" cap="none" normalizeH="0" baseline="0" dirty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INFODATA 0</a:t>
            </a:r>
            <a:r>
              <a:rPr lang="ru-RU" dirty="0"/>
              <a:t>4</a:t>
            </a:r>
          </a:p>
        </p:txBody>
      </p:sp>
      <p:sp>
        <p:nvSpPr>
          <p:cNvPr id="27" name="Text Placeholder 33"/>
          <p:cNvSpPr>
            <a:spLocks noGrp="1"/>
          </p:cNvSpPr>
          <p:nvPr>
            <p:ph type="body" sz="quarter" idx="26" hasCustomPrompt="1"/>
          </p:nvPr>
        </p:nvSpPr>
        <p:spPr>
          <a:xfrm>
            <a:off x="19507197" y="2810672"/>
            <a:ext cx="3131182" cy="158750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Lorem ipsum dolor sit amet, consectetur adipiscing elit, sed do eiusmod</a:t>
            </a:r>
          </a:p>
        </p:txBody>
      </p:sp>
    </p:spTree>
    <p:extLst>
      <p:ext uri="{BB962C8B-B14F-4D97-AF65-F5344CB8AC3E}">
        <p14:creationId xmlns:p14="http://schemas.microsoft.com/office/powerpoint/2010/main" val="176622745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791014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39793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D2F9DFC-6F77-4A80-8F54-B97D9B49A20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8683292" y="2107374"/>
            <a:ext cx="5062077" cy="11608627"/>
          </a:xfrm>
          <a:custGeom>
            <a:avLst/>
            <a:gdLst>
              <a:gd name="connsiteX0" fmla="*/ 0 w 2531038"/>
              <a:gd name="connsiteY0" fmla="*/ 0 h 5804313"/>
              <a:gd name="connsiteX1" fmla="*/ 2531038 w 2531038"/>
              <a:gd name="connsiteY1" fmla="*/ 0 h 5804313"/>
              <a:gd name="connsiteX2" fmla="*/ 2531038 w 2531038"/>
              <a:gd name="connsiteY2" fmla="*/ 5804313 h 5804313"/>
              <a:gd name="connsiteX3" fmla="*/ 0 w 2531038"/>
              <a:gd name="connsiteY3" fmla="*/ 5804313 h 5804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1038" h="5804313">
                <a:moveTo>
                  <a:pt x="0" y="0"/>
                </a:moveTo>
                <a:lnTo>
                  <a:pt x="2531038" y="0"/>
                </a:lnTo>
                <a:lnTo>
                  <a:pt x="2531038" y="5804313"/>
                </a:lnTo>
                <a:lnTo>
                  <a:pt x="0" y="5804313"/>
                </a:ln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id-ID" dirty="0"/>
              <a:t>Insert Image Here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88771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3E6FB96-B487-343F-9B3B-CCB4FACD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814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28" r:id="rId2"/>
    <p:sldLayoutId id="2147483822" r:id="rId3"/>
    <p:sldLayoutId id="2147483816" r:id="rId4"/>
    <p:sldLayoutId id="2147483815" r:id="rId5"/>
    <p:sldLayoutId id="2147483825" r:id="rId6"/>
    <p:sldLayoutId id="2147483812" r:id="rId7"/>
    <p:sldLayoutId id="2147483833" r:id="rId8"/>
    <p:sldLayoutId id="2147483826" r:id="rId9"/>
    <p:sldLayoutId id="2147483819" r:id="rId10"/>
    <p:sldLayoutId id="2147483840" r:id="rId11"/>
    <p:sldLayoutId id="2147483839" r:id="rId12"/>
    <p:sldLayoutId id="2147483823" r:id="rId13"/>
    <p:sldLayoutId id="2147483818" r:id="rId14"/>
    <p:sldLayoutId id="2147483829" r:id="rId15"/>
    <p:sldLayoutId id="2147483851" r:id="rId16"/>
    <p:sldLayoutId id="2147483842" r:id="rId17"/>
    <p:sldLayoutId id="2147483827" r:id="rId18"/>
    <p:sldLayoutId id="2147483820" r:id="rId19"/>
    <p:sldLayoutId id="2147483824" r:id="rId20"/>
    <p:sldLayoutId id="2147483849" r:id="rId21"/>
    <p:sldLayoutId id="2147483830" r:id="rId22"/>
    <p:sldLayoutId id="2147483813" r:id="rId23"/>
    <p:sldLayoutId id="2147483817" r:id="rId24"/>
    <p:sldLayoutId id="2147483759" r:id="rId25"/>
    <p:sldLayoutId id="2147483755" r:id="rId26"/>
    <p:sldLayoutId id="2147483756" r:id="rId27"/>
    <p:sldLayoutId id="2147483814" r:id="rId28"/>
    <p:sldLayoutId id="2147483760" r:id="rId29"/>
    <p:sldLayoutId id="2147483762" r:id="rId30"/>
    <p:sldLayoutId id="2147483763" r:id="rId31"/>
    <p:sldLayoutId id="2147483765" r:id="rId32"/>
    <p:sldLayoutId id="2147483767" r:id="rId33"/>
    <p:sldLayoutId id="2147483769" r:id="rId34"/>
    <p:sldLayoutId id="2147483771" r:id="rId35"/>
    <p:sldLayoutId id="2147483772" r:id="rId36"/>
    <p:sldLayoutId id="2147483773" r:id="rId37"/>
    <p:sldLayoutId id="2147483774" r:id="rId38"/>
    <p:sldLayoutId id="2147483775" r:id="rId39"/>
    <p:sldLayoutId id="2147483779" r:id="rId40"/>
    <p:sldLayoutId id="2147483780" r:id="rId41"/>
    <p:sldLayoutId id="2147483781" r:id="rId42"/>
    <p:sldLayoutId id="2147483782" r:id="rId43"/>
    <p:sldLayoutId id="2147483783" r:id="rId44"/>
    <p:sldLayoutId id="2147483785" r:id="rId45"/>
    <p:sldLayoutId id="2147483787" r:id="rId46"/>
    <p:sldLayoutId id="2147483791" r:id="rId47"/>
    <p:sldLayoutId id="2147483792" r:id="rId48"/>
    <p:sldLayoutId id="2147483799" r:id="rId49"/>
    <p:sldLayoutId id="2147483800" r:id="rId50"/>
    <p:sldLayoutId id="2147483821" r:id="rId51"/>
    <p:sldLayoutId id="2147483831" r:id="rId52"/>
    <p:sldLayoutId id="2147483832" r:id="rId53"/>
    <p:sldLayoutId id="2147483836" r:id="rId54"/>
    <p:sldLayoutId id="2147483841" r:id="rId55"/>
    <p:sldLayoutId id="2147483844" r:id="rId56"/>
    <p:sldLayoutId id="2147483847" r:id="rId57"/>
    <p:sldLayoutId id="2147483848" r:id="rId58"/>
    <p:sldLayoutId id="2147483850" r:id="rId5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con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con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con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con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con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34.svg"/><Relationship Id="rId4" Type="http://schemas.openxmlformats.org/officeDocument/2006/relationships/image" Target="../media/image33.sv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sv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0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2.sv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7" Type="http://schemas.openxmlformats.org/officeDocument/2006/relationships/image" Target="../media/image48.svg"/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47.svg"/><Relationship Id="rId5" Type="http://schemas.openxmlformats.org/officeDocument/2006/relationships/image" Target="../media/image46.svg"/><Relationship Id="rId4" Type="http://schemas.openxmlformats.org/officeDocument/2006/relationships/image" Target="../media/image45.sv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9.sv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2.svg"/><Relationship Id="rId4" Type="http://schemas.openxmlformats.org/officeDocument/2006/relationships/image" Target="../media/image51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sv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6.svg"/><Relationship Id="rId4" Type="http://schemas.openxmlformats.org/officeDocument/2006/relationships/image" Target="../media/image55.sv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2" Type="http://schemas.openxmlformats.org/officeDocument/2006/relationships/image" Target="../media/image59.sv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2.svg"/><Relationship Id="rId4" Type="http://schemas.openxmlformats.org/officeDocument/2006/relationships/image" Target="../media/image61.sv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2" Type="http://schemas.openxmlformats.org/officeDocument/2006/relationships/image" Target="../media/image63.sv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6.svg"/><Relationship Id="rId4" Type="http://schemas.openxmlformats.org/officeDocument/2006/relationships/image" Target="../media/image65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67.svg"/><Relationship Id="rId1" Type="http://schemas.openxmlformats.org/officeDocument/2006/relationships/slideLayout" Target="../slideLayouts/slideLayout2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svg"/><Relationship Id="rId2" Type="http://schemas.openxmlformats.org/officeDocument/2006/relationships/image" Target="../media/image69.sv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2.svg"/><Relationship Id="rId4" Type="http://schemas.openxmlformats.org/officeDocument/2006/relationships/image" Target="../media/image71.sv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svg"/><Relationship Id="rId2" Type="http://schemas.openxmlformats.org/officeDocument/2006/relationships/image" Target="../media/image86.sv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88.sv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sv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sv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svg"/><Relationship Id="rId2" Type="http://schemas.openxmlformats.org/officeDocument/2006/relationships/image" Target="../media/image91.sv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4.svg"/><Relationship Id="rId4" Type="http://schemas.openxmlformats.org/officeDocument/2006/relationships/image" Target="../media/image93.sv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sv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7.svg"/><Relationship Id="rId4" Type="http://schemas.openxmlformats.org/officeDocument/2006/relationships/image" Target="../media/image96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7.xml"/><Relationship Id="rId4" Type="http://schemas.openxmlformats.org/officeDocument/2006/relationships/chart" Target="../charts/chart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sv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7" Type="http://schemas.openxmlformats.org/officeDocument/2006/relationships/chart" Target="../charts/chart12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svg"/><Relationship Id="rId2" Type="http://schemas.openxmlformats.org/officeDocument/2006/relationships/image" Target="../media/image91.sv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1.svg"/><Relationship Id="rId4" Type="http://schemas.openxmlformats.org/officeDocument/2006/relationships/image" Target="../media/image100.sv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tpaint.co.za/" TargetMode="External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designs@wetpaint.co.za" TargetMode="Externa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hyperlink" Target="mailto:designs@wetpaint.co.za" TargetMode="External"/><Relationship Id="rId2" Type="http://schemas.openxmlformats.org/officeDocument/2006/relationships/hyperlink" Target="http://www.wetpaint.co.za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7">
            <a:extLst>
              <a:ext uri="{FF2B5EF4-FFF2-40B4-BE49-F238E27FC236}">
                <a16:creationId xmlns:a16="http://schemas.microsoft.com/office/drawing/2014/main" id="{E6915DCD-3759-6590-4DB2-5406EE108345}"/>
              </a:ext>
            </a:extLst>
          </p:cNvPr>
          <p:cNvSpPr txBox="1">
            <a:spLocks/>
          </p:cNvSpPr>
          <p:nvPr/>
        </p:nvSpPr>
        <p:spPr>
          <a:xfrm>
            <a:off x="9035512" y="9842500"/>
            <a:ext cx="14474470" cy="1226035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706F6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Pitch Name</a:t>
            </a:r>
            <a:endParaRPr lang="en-US"/>
          </a:p>
        </p:txBody>
      </p:sp>
      <p:sp>
        <p:nvSpPr>
          <p:cNvPr id="16" name="Title 7">
            <a:extLst>
              <a:ext uri="{FF2B5EF4-FFF2-40B4-BE49-F238E27FC236}">
                <a16:creationId xmlns:a16="http://schemas.microsoft.com/office/drawing/2014/main" id="{40796988-CE70-EAB0-D898-FC1DEFB31C9B}"/>
              </a:ext>
            </a:extLst>
          </p:cNvPr>
          <p:cNvSpPr txBox="1">
            <a:spLocks/>
          </p:cNvSpPr>
          <p:nvPr/>
        </p:nvSpPr>
        <p:spPr>
          <a:xfrm>
            <a:off x="9035512" y="11114407"/>
            <a:ext cx="14474470" cy="813073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706F6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/>
              <a:t>Date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3594841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826" y="470647"/>
            <a:ext cx="16231729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5000" b="1" dirty="0">
                <a:solidFill>
                  <a:schemeClr val="tx2"/>
                </a:solidFill>
              </a:rPr>
              <a:t>CONTENTS</a:t>
            </a:r>
            <a:endParaRPr lang="en-MY" sz="50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0977" y="2453604"/>
            <a:ext cx="1336323" cy="5935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3200" b="1" dirty="0">
                <a:solidFill>
                  <a:srgbClr val="FF0000"/>
                </a:solidFill>
              </a:rPr>
              <a:t>01</a:t>
            </a:r>
          </a:p>
          <a:p>
            <a:pPr>
              <a:lnSpc>
                <a:spcPct val="120000"/>
              </a:lnSpc>
            </a:pPr>
            <a:r>
              <a:rPr lang="en-MY" sz="3200" b="1" dirty="0">
                <a:solidFill>
                  <a:srgbClr val="FF0000"/>
                </a:solidFill>
              </a:rPr>
              <a:t>02</a:t>
            </a:r>
          </a:p>
          <a:p>
            <a:pPr>
              <a:lnSpc>
                <a:spcPct val="120000"/>
              </a:lnSpc>
            </a:pPr>
            <a:r>
              <a:rPr lang="en-MY" sz="3200" b="1" dirty="0">
                <a:solidFill>
                  <a:srgbClr val="FF0000"/>
                </a:solidFill>
              </a:rPr>
              <a:t>03</a:t>
            </a:r>
          </a:p>
          <a:p>
            <a:pPr>
              <a:lnSpc>
                <a:spcPct val="120000"/>
              </a:lnSpc>
            </a:pPr>
            <a:r>
              <a:rPr lang="en-MY" sz="3200" b="1" dirty="0">
                <a:solidFill>
                  <a:srgbClr val="FF0000"/>
                </a:solidFill>
              </a:rPr>
              <a:t>04</a:t>
            </a:r>
          </a:p>
          <a:p>
            <a:pPr>
              <a:lnSpc>
                <a:spcPct val="120000"/>
              </a:lnSpc>
            </a:pPr>
            <a:r>
              <a:rPr lang="en-MY" sz="3200" b="1" dirty="0">
                <a:solidFill>
                  <a:srgbClr val="FF0000"/>
                </a:solidFill>
              </a:rPr>
              <a:t>05</a:t>
            </a:r>
          </a:p>
          <a:p>
            <a:pPr>
              <a:lnSpc>
                <a:spcPct val="120000"/>
              </a:lnSpc>
            </a:pPr>
            <a:r>
              <a:rPr lang="en-MY" sz="3200" b="1" dirty="0">
                <a:solidFill>
                  <a:srgbClr val="FF0000"/>
                </a:solidFill>
              </a:rPr>
              <a:t>06</a:t>
            </a:r>
          </a:p>
          <a:p>
            <a:pPr>
              <a:lnSpc>
                <a:spcPct val="120000"/>
              </a:lnSpc>
            </a:pPr>
            <a:r>
              <a:rPr lang="en-MY" sz="3200" b="1" dirty="0">
                <a:solidFill>
                  <a:srgbClr val="FF0000"/>
                </a:solidFill>
              </a:rPr>
              <a:t>07</a:t>
            </a:r>
          </a:p>
          <a:p>
            <a:pPr>
              <a:lnSpc>
                <a:spcPct val="120000"/>
              </a:lnSpc>
            </a:pPr>
            <a:r>
              <a:rPr lang="en-MY" sz="3200" b="1" dirty="0">
                <a:solidFill>
                  <a:srgbClr val="FF0000"/>
                </a:solidFill>
              </a:rPr>
              <a:t>08</a:t>
            </a:r>
          </a:p>
          <a:p>
            <a:pPr>
              <a:lnSpc>
                <a:spcPct val="120000"/>
              </a:lnSpc>
            </a:pPr>
            <a:r>
              <a:rPr lang="en-MY" sz="3200" b="1" dirty="0">
                <a:solidFill>
                  <a:srgbClr val="FF0000"/>
                </a:solidFill>
              </a:rPr>
              <a:t>09</a:t>
            </a:r>
          </a:p>
          <a:p>
            <a:pPr>
              <a:lnSpc>
                <a:spcPct val="120000"/>
              </a:lnSpc>
            </a:pPr>
            <a:r>
              <a:rPr lang="en-MY" sz="3200" b="1" dirty="0">
                <a:solidFill>
                  <a:srgbClr val="FF0000"/>
                </a:solidFill>
              </a:rPr>
              <a:t>10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991986C-5319-4C83-2864-F1A496E76A17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D4B58B8-BAFE-2586-9D59-CCF2880A2479}"/>
              </a:ext>
            </a:extLst>
          </p:cNvPr>
          <p:cNvSpPr txBox="1"/>
          <p:nvPr/>
        </p:nvSpPr>
        <p:spPr>
          <a:xfrm>
            <a:off x="3464277" y="2453604"/>
            <a:ext cx="7940323" cy="6176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MY" sz="3200" b="1" dirty="0">
                <a:solidFill>
                  <a:schemeClr val="tx2"/>
                </a:solidFill>
              </a:rPr>
              <a:t>Challenges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717486-D284-0A84-48C1-E0C9438EC701}"/>
              </a:ext>
            </a:extLst>
          </p:cNvPr>
          <p:cNvSpPr txBox="1"/>
          <p:nvPr/>
        </p:nvSpPr>
        <p:spPr>
          <a:xfrm>
            <a:off x="3464941" y="3160850"/>
            <a:ext cx="7940323" cy="6176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MY" sz="3200" b="1" dirty="0">
                <a:solidFill>
                  <a:schemeClr val="tx2"/>
                </a:solidFill>
              </a:rPr>
              <a:t>Challenges</a:t>
            </a:r>
          </a:p>
        </p:txBody>
      </p:sp>
    </p:spTree>
    <p:extLst>
      <p:ext uri="{BB962C8B-B14F-4D97-AF65-F5344CB8AC3E}">
        <p14:creationId xmlns:p14="http://schemas.microsoft.com/office/powerpoint/2010/main" val="1455356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7A05FF76-D436-5B72-B4C6-CFF3E5487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768" y="0"/>
            <a:ext cx="9698796" cy="13716000"/>
          </a:xfrm>
          <a:prstGeom prst="rect">
            <a:avLst/>
          </a:prstGeom>
        </p:spPr>
      </p:pic>
      <p:sp>
        <p:nvSpPr>
          <p:cNvPr id="10" name="Text 8"/>
          <p:cNvSpPr/>
          <p:nvPr/>
        </p:nvSpPr>
        <p:spPr>
          <a:xfrm>
            <a:off x="11704320" y="1341120"/>
            <a:ext cx="11948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67" kern="0" spc="1067" dirty="0">
                <a:solidFill>
                  <a:srgbClr val="999999"/>
                </a:solidFill>
                <a:latin typeface="+mj-lt"/>
                <a:ea typeface="Calibri" pitchFamily="34" charset="-122"/>
                <a:cs typeface="Calibri" pitchFamily="34" charset="-120"/>
              </a:rPr>
              <a:t>INTRODUCTION</a:t>
            </a:r>
            <a:endParaRPr lang="en-US" sz="2667" dirty="0">
              <a:latin typeface="+mj-lt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1704320" y="2560320"/>
            <a:ext cx="119481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600">
                <a:solidFill>
                  <a:srgbClr val="CC0000"/>
                </a:solidFill>
                <a:latin typeface="+mj-lt"/>
                <a:ea typeface="Georgia" pitchFamily="34" charset="-122"/>
                <a:cs typeface="Georgia" pitchFamily="34" charset="-120"/>
              </a:rPr>
              <a:t>Who We Are.</a:t>
            </a:r>
            <a:endParaRPr lang="en-US" sz="9600">
              <a:latin typeface="+mj-lt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1704320" y="4998720"/>
            <a:ext cx="11948160" cy="6522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2133"/>
              </a:spcAft>
            </a:pPr>
            <a:r>
              <a:rPr lang="en-US" sz="3467" dirty="0" err="1">
                <a:ea typeface="Calibri" pitchFamily="34" charset="-122"/>
                <a:cs typeface="Calibri" pitchFamily="34" charset="-120"/>
              </a:rPr>
              <a:t>Wetpaint</a:t>
            </a:r>
            <a:r>
              <a:rPr lang="en-US" sz="3467" dirty="0">
                <a:ea typeface="Calibri" pitchFamily="34" charset="-122"/>
                <a:cs typeface="Calibri" pitchFamily="34" charset="-120"/>
              </a:rPr>
              <a:t> is a full-service strategic communications agency with nearly three decades of experience building brands that move in market, in culture, and in mind.</a:t>
            </a:r>
            <a:endParaRPr lang="en-US" sz="3467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06445B6-D0D7-97D9-B8FF-70D48C85BD25}"/>
              </a:ext>
            </a:extLst>
          </p:cNvPr>
          <p:cNvCxnSpPr>
            <a:cxnSpLocks/>
          </p:cNvCxnSpPr>
          <p:nvPr/>
        </p:nvCxnSpPr>
        <p:spPr>
          <a:xfrm>
            <a:off x="11704320" y="2560320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826" y="470647"/>
            <a:ext cx="16231729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CAMPAIGN OVERVIEW</a:t>
            </a:r>
            <a:endParaRPr lang="en-MY" sz="50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76337" y="5021512"/>
            <a:ext cx="20300911" cy="92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dolore magna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volutpat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. Ut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wisi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enim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ad minim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veniam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quis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nostrud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exerci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tation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ulla</a:t>
            </a:r>
            <a:endParaRPr lang="en-MY" sz="24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76339" y="4082425"/>
            <a:ext cx="9701212" cy="748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4000" dirty="0">
                <a:solidFill>
                  <a:schemeClr val="tx2"/>
                </a:solidFill>
              </a:rPr>
              <a:t>Insert Title Here</a:t>
            </a:r>
            <a:endParaRPr lang="en-MY" sz="40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995488" y="8468983"/>
            <a:ext cx="8882062" cy="9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459381" y="8468983"/>
            <a:ext cx="8882062" cy="9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9" name="Freeform 5"/>
          <p:cNvSpPr>
            <a:spLocks noEditPoints="1"/>
          </p:cNvSpPr>
          <p:nvPr/>
        </p:nvSpPr>
        <p:spPr bwMode="auto">
          <a:xfrm>
            <a:off x="1287463" y="8619546"/>
            <a:ext cx="469900" cy="466725"/>
          </a:xfrm>
          <a:custGeom>
            <a:avLst/>
            <a:gdLst>
              <a:gd name="T0" fmla="*/ 146 w 146"/>
              <a:gd name="T1" fmla="*/ 14 h 147"/>
              <a:gd name="T2" fmla="*/ 146 w 146"/>
              <a:gd name="T3" fmla="*/ 132 h 147"/>
              <a:gd name="T4" fmla="*/ 146 w 146"/>
              <a:gd name="T5" fmla="*/ 133 h 147"/>
              <a:gd name="T6" fmla="*/ 129 w 146"/>
              <a:gd name="T7" fmla="*/ 147 h 147"/>
              <a:gd name="T8" fmla="*/ 17 w 146"/>
              <a:gd name="T9" fmla="*/ 147 h 147"/>
              <a:gd name="T10" fmla="*/ 12 w 146"/>
              <a:gd name="T11" fmla="*/ 146 h 147"/>
              <a:gd name="T12" fmla="*/ 0 w 146"/>
              <a:gd name="T13" fmla="*/ 130 h 147"/>
              <a:gd name="T14" fmla="*/ 0 w 146"/>
              <a:gd name="T15" fmla="*/ 54 h 147"/>
              <a:gd name="T16" fmla="*/ 0 w 146"/>
              <a:gd name="T17" fmla="*/ 17 h 147"/>
              <a:gd name="T18" fmla="*/ 7 w 146"/>
              <a:gd name="T19" fmla="*/ 3 h 147"/>
              <a:gd name="T20" fmla="*/ 14 w 146"/>
              <a:gd name="T21" fmla="*/ 0 h 147"/>
              <a:gd name="T22" fmla="*/ 132 w 146"/>
              <a:gd name="T23" fmla="*/ 0 h 147"/>
              <a:gd name="T24" fmla="*/ 133 w 146"/>
              <a:gd name="T25" fmla="*/ 0 h 147"/>
              <a:gd name="T26" fmla="*/ 143 w 146"/>
              <a:gd name="T27" fmla="*/ 7 h 147"/>
              <a:gd name="T28" fmla="*/ 146 w 146"/>
              <a:gd name="T29" fmla="*/ 14 h 147"/>
              <a:gd name="T30" fmla="*/ 57 w 146"/>
              <a:gd name="T31" fmla="*/ 114 h 147"/>
              <a:gd name="T32" fmla="*/ 130 w 146"/>
              <a:gd name="T33" fmla="*/ 41 h 147"/>
              <a:gd name="T34" fmla="*/ 118 w 146"/>
              <a:gd name="T35" fmla="*/ 29 h 147"/>
              <a:gd name="T36" fmla="*/ 56 w 146"/>
              <a:gd name="T37" fmla="*/ 91 h 147"/>
              <a:gd name="T38" fmla="*/ 27 w 146"/>
              <a:gd name="T39" fmla="*/ 62 h 147"/>
              <a:gd name="T40" fmla="*/ 16 w 146"/>
              <a:gd name="T41" fmla="*/ 73 h 147"/>
              <a:gd name="T42" fmla="*/ 57 w 146"/>
              <a:gd name="T43" fmla="*/ 114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6" h="147">
                <a:moveTo>
                  <a:pt x="146" y="14"/>
                </a:moveTo>
                <a:cubicBezTo>
                  <a:pt x="146" y="54"/>
                  <a:pt x="146" y="93"/>
                  <a:pt x="146" y="132"/>
                </a:cubicBezTo>
                <a:cubicBezTo>
                  <a:pt x="146" y="132"/>
                  <a:pt x="146" y="133"/>
                  <a:pt x="146" y="133"/>
                </a:cubicBezTo>
                <a:cubicBezTo>
                  <a:pt x="145" y="140"/>
                  <a:pt x="139" y="147"/>
                  <a:pt x="129" y="147"/>
                </a:cubicBezTo>
                <a:cubicBezTo>
                  <a:pt x="92" y="147"/>
                  <a:pt x="54" y="147"/>
                  <a:pt x="17" y="147"/>
                </a:cubicBezTo>
                <a:cubicBezTo>
                  <a:pt x="15" y="147"/>
                  <a:pt x="14" y="146"/>
                  <a:pt x="12" y="146"/>
                </a:cubicBezTo>
                <a:cubicBezTo>
                  <a:pt x="5" y="144"/>
                  <a:pt x="0" y="138"/>
                  <a:pt x="0" y="130"/>
                </a:cubicBezTo>
                <a:cubicBezTo>
                  <a:pt x="0" y="104"/>
                  <a:pt x="0" y="79"/>
                  <a:pt x="0" y="54"/>
                </a:cubicBezTo>
                <a:cubicBezTo>
                  <a:pt x="0" y="41"/>
                  <a:pt x="0" y="29"/>
                  <a:pt x="0" y="17"/>
                </a:cubicBezTo>
                <a:cubicBezTo>
                  <a:pt x="0" y="11"/>
                  <a:pt x="2" y="6"/>
                  <a:pt x="7" y="3"/>
                </a:cubicBezTo>
                <a:cubicBezTo>
                  <a:pt x="9" y="1"/>
                  <a:pt x="11" y="1"/>
                  <a:pt x="14" y="0"/>
                </a:cubicBezTo>
                <a:cubicBezTo>
                  <a:pt x="53" y="0"/>
                  <a:pt x="93" y="0"/>
                  <a:pt x="132" y="0"/>
                </a:cubicBezTo>
                <a:cubicBezTo>
                  <a:pt x="132" y="0"/>
                  <a:pt x="132" y="0"/>
                  <a:pt x="133" y="0"/>
                </a:cubicBezTo>
                <a:cubicBezTo>
                  <a:pt x="137" y="1"/>
                  <a:pt x="141" y="3"/>
                  <a:pt x="143" y="7"/>
                </a:cubicBezTo>
                <a:cubicBezTo>
                  <a:pt x="145" y="9"/>
                  <a:pt x="145" y="12"/>
                  <a:pt x="146" y="14"/>
                </a:cubicBezTo>
                <a:close/>
                <a:moveTo>
                  <a:pt x="57" y="114"/>
                </a:moveTo>
                <a:cubicBezTo>
                  <a:pt x="81" y="89"/>
                  <a:pt x="105" y="65"/>
                  <a:pt x="130" y="41"/>
                </a:cubicBezTo>
                <a:cubicBezTo>
                  <a:pt x="126" y="37"/>
                  <a:pt x="122" y="33"/>
                  <a:pt x="118" y="29"/>
                </a:cubicBezTo>
                <a:cubicBezTo>
                  <a:pt x="98" y="50"/>
                  <a:pt x="77" y="70"/>
                  <a:pt x="56" y="91"/>
                </a:cubicBezTo>
                <a:cubicBezTo>
                  <a:pt x="47" y="82"/>
                  <a:pt x="37" y="72"/>
                  <a:pt x="27" y="62"/>
                </a:cubicBezTo>
                <a:cubicBezTo>
                  <a:pt x="24" y="66"/>
                  <a:pt x="20" y="70"/>
                  <a:pt x="16" y="73"/>
                </a:cubicBezTo>
                <a:cubicBezTo>
                  <a:pt x="30" y="87"/>
                  <a:pt x="43" y="100"/>
                  <a:pt x="57" y="1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6"/>
          <p:cNvSpPr>
            <a:spLocks noEditPoints="1"/>
          </p:cNvSpPr>
          <p:nvPr/>
        </p:nvSpPr>
        <p:spPr bwMode="auto">
          <a:xfrm>
            <a:off x="11751356" y="8625430"/>
            <a:ext cx="469900" cy="465138"/>
          </a:xfrm>
          <a:custGeom>
            <a:avLst/>
            <a:gdLst>
              <a:gd name="T0" fmla="*/ 146 w 146"/>
              <a:gd name="T1" fmla="*/ 15 h 147"/>
              <a:gd name="T2" fmla="*/ 146 w 146"/>
              <a:gd name="T3" fmla="*/ 133 h 147"/>
              <a:gd name="T4" fmla="*/ 146 w 146"/>
              <a:gd name="T5" fmla="*/ 133 h 147"/>
              <a:gd name="T6" fmla="*/ 129 w 146"/>
              <a:gd name="T7" fmla="*/ 147 h 147"/>
              <a:gd name="T8" fmla="*/ 17 w 146"/>
              <a:gd name="T9" fmla="*/ 147 h 147"/>
              <a:gd name="T10" fmla="*/ 12 w 146"/>
              <a:gd name="T11" fmla="*/ 147 h 147"/>
              <a:gd name="T12" fmla="*/ 0 w 146"/>
              <a:gd name="T13" fmla="*/ 130 h 147"/>
              <a:gd name="T14" fmla="*/ 0 w 146"/>
              <a:gd name="T15" fmla="*/ 54 h 147"/>
              <a:gd name="T16" fmla="*/ 0 w 146"/>
              <a:gd name="T17" fmla="*/ 17 h 147"/>
              <a:gd name="T18" fmla="*/ 7 w 146"/>
              <a:gd name="T19" fmla="*/ 3 h 147"/>
              <a:gd name="T20" fmla="*/ 14 w 146"/>
              <a:gd name="T21" fmla="*/ 0 h 147"/>
              <a:gd name="T22" fmla="*/ 132 w 146"/>
              <a:gd name="T23" fmla="*/ 0 h 147"/>
              <a:gd name="T24" fmla="*/ 133 w 146"/>
              <a:gd name="T25" fmla="*/ 1 h 147"/>
              <a:gd name="T26" fmla="*/ 143 w 146"/>
              <a:gd name="T27" fmla="*/ 7 h 147"/>
              <a:gd name="T28" fmla="*/ 146 w 146"/>
              <a:gd name="T29" fmla="*/ 15 h 147"/>
              <a:gd name="T30" fmla="*/ 57 w 146"/>
              <a:gd name="T31" fmla="*/ 114 h 147"/>
              <a:gd name="T32" fmla="*/ 130 w 146"/>
              <a:gd name="T33" fmla="*/ 41 h 147"/>
              <a:gd name="T34" fmla="*/ 118 w 146"/>
              <a:gd name="T35" fmla="*/ 30 h 147"/>
              <a:gd name="T36" fmla="*/ 56 w 146"/>
              <a:gd name="T37" fmla="*/ 92 h 147"/>
              <a:gd name="T38" fmla="*/ 27 w 146"/>
              <a:gd name="T39" fmla="*/ 63 h 147"/>
              <a:gd name="T40" fmla="*/ 16 w 146"/>
              <a:gd name="T41" fmla="*/ 74 h 147"/>
              <a:gd name="T42" fmla="*/ 57 w 146"/>
              <a:gd name="T43" fmla="*/ 114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6" h="147">
                <a:moveTo>
                  <a:pt x="146" y="15"/>
                </a:moveTo>
                <a:cubicBezTo>
                  <a:pt x="146" y="54"/>
                  <a:pt x="146" y="93"/>
                  <a:pt x="146" y="133"/>
                </a:cubicBezTo>
                <a:cubicBezTo>
                  <a:pt x="146" y="133"/>
                  <a:pt x="146" y="133"/>
                  <a:pt x="146" y="133"/>
                </a:cubicBezTo>
                <a:cubicBezTo>
                  <a:pt x="145" y="140"/>
                  <a:pt x="139" y="147"/>
                  <a:pt x="129" y="147"/>
                </a:cubicBezTo>
                <a:cubicBezTo>
                  <a:pt x="92" y="147"/>
                  <a:pt x="54" y="147"/>
                  <a:pt x="17" y="147"/>
                </a:cubicBezTo>
                <a:cubicBezTo>
                  <a:pt x="15" y="147"/>
                  <a:pt x="14" y="147"/>
                  <a:pt x="12" y="147"/>
                </a:cubicBezTo>
                <a:cubicBezTo>
                  <a:pt x="5" y="145"/>
                  <a:pt x="0" y="138"/>
                  <a:pt x="0" y="130"/>
                </a:cubicBezTo>
                <a:cubicBezTo>
                  <a:pt x="0" y="105"/>
                  <a:pt x="0" y="80"/>
                  <a:pt x="0" y="54"/>
                </a:cubicBezTo>
                <a:cubicBezTo>
                  <a:pt x="0" y="42"/>
                  <a:pt x="0" y="29"/>
                  <a:pt x="0" y="17"/>
                </a:cubicBezTo>
                <a:cubicBezTo>
                  <a:pt x="0" y="11"/>
                  <a:pt x="2" y="7"/>
                  <a:pt x="7" y="3"/>
                </a:cubicBezTo>
                <a:cubicBezTo>
                  <a:pt x="9" y="2"/>
                  <a:pt x="11" y="1"/>
                  <a:pt x="14" y="0"/>
                </a:cubicBezTo>
                <a:cubicBezTo>
                  <a:pt x="53" y="0"/>
                  <a:pt x="93" y="0"/>
                  <a:pt x="132" y="0"/>
                </a:cubicBezTo>
                <a:cubicBezTo>
                  <a:pt x="132" y="1"/>
                  <a:pt x="132" y="1"/>
                  <a:pt x="133" y="1"/>
                </a:cubicBezTo>
                <a:cubicBezTo>
                  <a:pt x="137" y="1"/>
                  <a:pt x="141" y="4"/>
                  <a:pt x="143" y="7"/>
                </a:cubicBezTo>
                <a:cubicBezTo>
                  <a:pt x="145" y="10"/>
                  <a:pt x="145" y="12"/>
                  <a:pt x="146" y="15"/>
                </a:cubicBezTo>
                <a:close/>
                <a:moveTo>
                  <a:pt x="57" y="114"/>
                </a:moveTo>
                <a:cubicBezTo>
                  <a:pt x="81" y="90"/>
                  <a:pt x="105" y="65"/>
                  <a:pt x="130" y="41"/>
                </a:cubicBezTo>
                <a:cubicBezTo>
                  <a:pt x="126" y="38"/>
                  <a:pt x="122" y="34"/>
                  <a:pt x="118" y="30"/>
                </a:cubicBezTo>
                <a:cubicBezTo>
                  <a:pt x="98" y="50"/>
                  <a:pt x="77" y="71"/>
                  <a:pt x="56" y="92"/>
                </a:cubicBezTo>
                <a:cubicBezTo>
                  <a:pt x="47" y="82"/>
                  <a:pt x="37" y="72"/>
                  <a:pt x="27" y="63"/>
                </a:cubicBezTo>
                <a:cubicBezTo>
                  <a:pt x="24" y="66"/>
                  <a:pt x="20" y="70"/>
                  <a:pt x="16" y="74"/>
                </a:cubicBezTo>
                <a:cubicBezTo>
                  <a:pt x="30" y="87"/>
                  <a:pt x="43" y="101"/>
                  <a:pt x="57" y="1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8808621-3B39-2A27-CB2D-02F3707E863E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hape 7">
            <a:extLst>
              <a:ext uri="{FF2B5EF4-FFF2-40B4-BE49-F238E27FC236}">
                <a16:creationId xmlns:a16="http://schemas.microsoft.com/office/drawing/2014/main" id="{22416623-7EDA-0E2E-108E-DD2ECEDDA24F}"/>
              </a:ext>
            </a:extLst>
          </p:cNvPr>
          <p:cNvSpPr/>
          <p:nvPr/>
        </p:nvSpPr>
        <p:spPr>
          <a:xfrm flipV="1">
            <a:off x="1287462" y="7765004"/>
            <a:ext cx="20053981" cy="45719"/>
          </a:xfrm>
          <a:prstGeom prst="rect">
            <a:avLst/>
          </a:prstGeom>
          <a:solidFill>
            <a:srgbClr val="D9D9D9"/>
          </a:solidFill>
          <a:ln/>
        </p:spPr>
        <p:txBody>
          <a:bodyPr/>
          <a:lstStyle/>
          <a:p>
            <a:endParaRPr lang="en-GB" sz="3600" noProof="1"/>
          </a:p>
        </p:txBody>
      </p:sp>
    </p:spTree>
    <p:extLst>
      <p:ext uri="{BB962C8B-B14F-4D97-AF65-F5344CB8AC3E}">
        <p14:creationId xmlns:p14="http://schemas.microsoft.com/office/powerpoint/2010/main" val="1829970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2B51953D-DC3A-9128-E119-0342FEB56BA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1" r="9421"/>
          <a:stretch>
            <a:fillRect/>
          </a:stretch>
        </p:blipFill>
        <p:spPr>
          <a:xfrm>
            <a:off x="16221877" y="4279900"/>
            <a:ext cx="7040562" cy="4841875"/>
          </a:xfrm>
          <a:prstGeom prst="rect">
            <a:avLst/>
          </a:prstGeom>
        </p:spPr>
      </p:pic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4EDB6BA-25BE-4212-6032-31128CA2F4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1" r="8611"/>
          <a:stretch/>
        </p:blipFill>
        <p:spPr>
          <a:xfrm>
            <a:off x="1133475" y="4279900"/>
            <a:ext cx="7121525" cy="4841875"/>
          </a:xfrm>
          <a:prstGeom prst="rect">
            <a:avLst/>
          </a:prstGeom>
        </p:spPr>
      </p:pic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801DD677-48E7-BAF7-9D8A-2D8F69A43F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3" t="4682" r="21018" b="21275"/>
          <a:stretch>
            <a:fillRect/>
          </a:stretch>
        </p:blipFill>
        <p:spPr>
          <a:xfrm>
            <a:off x="8626960" y="4279900"/>
            <a:ext cx="7041666" cy="48418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 dirty="0">
                <a:solidFill>
                  <a:schemeClr val="tx2"/>
                </a:solidFill>
              </a:rPr>
              <a:t>CAMPAIGN OBJECTIVES</a:t>
            </a:r>
            <a:endParaRPr lang="en-MY" sz="50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85861" y="10513054"/>
            <a:ext cx="7121209" cy="92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</a:t>
            </a:r>
            <a:endParaRPr lang="en-MY" sz="24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85863" y="3202946"/>
            <a:ext cx="4891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dirty="0">
                <a:solidFill>
                  <a:schemeClr val="accent1"/>
                </a:solidFill>
              </a:rPr>
              <a:t>Objective 1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8641328" y="10513054"/>
            <a:ext cx="7121209" cy="92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8641330" y="3202946"/>
            <a:ext cx="4891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dirty="0">
                <a:solidFill>
                  <a:schemeClr val="accent2"/>
                </a:solidFill>
              </a:rPr>
              <a:t>Objective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209162" y="10513054"/>
            <a:ext cx="7121209" cy="92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</a:t>
            </a:r>
            <a:endParaRPr lang="en-MY" sz="24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209164" y="3202946"/>
            <a:ext cx="4891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dirty="0">
                <a:solidFill>
                  <a:srgbClr val="706F6F"/>
                </a:solidFill>
              </a:rPr>
              <a:t>Objective 3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9C0172E-5559-CE37-8FD0-97D9D83881FC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hape 3">
            <a:extLst>
              <a:ext uri="{FF2B5EF4-FFF2-40B4-BE49-F238E27FC236}">
                <a16:creationId xmlns:a16="http://schemas.microsoft.com/office/drawing/2014/main" id="{F96D3B65-BE37-D841-828B-C1F9828F9A7D}"/>
              </a:ext>
            </a:extLst>
          </p:cNvPr>
          <p:cNvSpPr/>
          <p:nvPr/>
        </p:nvSpPr>
        <p:spPr>
          <a:xfrm>
            <a:off x="1133959" y="4228951"/>
            <a:ext cx="7040880" cy="146304"/>
          </a:xfrm>
          <a:prstGeom prst="rect">
            <a:avLst/>
          </a:prstGeom>
          <a:solidFill>
            <a:srgbClr val="E30613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2487E5F9-86DE-EC5E-A62C-E34015896DCD}"/>
              </a:ext>
            </a:extLst>
          </p:cNvPr>
          <p:cNvSpPr/>
          <p:nvPr/>
        </p:nvSpPr>
        <p:spPr>
          <a:xfrm>
            <a:off x="8626959" y="4228951"/>
            <a:ext cx="7040880" cy="146304"/>
          </a:xfrm>
          <a:prstGeom prst="rect">
            <a:avLst/>
          </a:prstGeom>
          <a:solidFill>
            <a:schemeClr val="tx2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3043DE31-7043-F084-0D14-D43D4FEA6877}"/>
              </a:ext>
            </a:extLst>
          </p:cNvPr>
          <p:cNvSpPr/>
          <p:nvPr/>
        </p:nvSpPr>
        <p:spPr>
          <a:xfrm>
            <a:off x="16221559" y="4228951"/>
            <a:ext cx="7040880" cy="146304"/>
          </a:xfrm>
          <a:prstGeom prst="rect">
            <a:avLst/>
          </a:prstGeom>
          <a:solidFill>
            <a:schemeClr val="accent3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pic>
        <p:nvPicPr>
          <p:cNvPr id="23" name="Picture Placeholder 21">
            <a:extLst>
              <a:ext uri="{FF2B5EF4-FFF2-40B4-BE49-F238E27FC236}">
                <a16:creationId xmlns:a16="http://schemas.microsoft.com/office/drawing/2014/main" id="{D6169D9D-6706-EEDD-8832-0AE483E9E2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6" t="11800" r="21" b="4797"/>
          <a:stretch>
            <a:fillRect/>
          </a:stretch>
        </p:blipFill>
        <p:spPr>
          <a:xfrm>
            <a:off x="1053628" y="4171818"/>
            <a:ext cx="7253442" cy="3326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C64BD86-9356-4E5A-1B45-DFFB33A27658}"/>
              </a:ext>
            </a:extLst>
          </p:cNvPr>
          <p:cNvSpPr txBox="1"/>
          <p:nvPr/>
        </p:nvSpPr>
        <p:spPr>
          <a:xfrm>
            <a:off x="1185863" y="9345838"/>
            <a:ext cx="4891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dirty="0">
                <a:solidFill>
                  <a:schemeClr val="accent1"/>
                </a:solidFill>
              </a:rPr>
              <a:t>Awareness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FCFDD33-4FD9-FB48-7475-07523CB7AE42}"/>
              </a:ext>
            </a:extLst>
          </p:cNvPr>
          <p:cNvSpPr txBox="1"/>
          <p:nvPr/>
        </p:nvSpPr>
        <p:spPr>
          <a:xfrm>
            <a:off x="8641330" y="9345838"/>
            <a:ext cx="4891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dirty="0">
                <a:solidFill>
                  <a:schemeClr val="accent2"/>
                </a:solidFill>
              </a:rPr>
              <a:t>Reach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FD128D-6842-BE9C-4799-87CB459F3151}"/>
              </a:ext>
            </a:extLst>
          </p:cNvPr>
          <p:cNvSpPr txBox="1"/>
          <p:nvPr/>
        </p:nvSpPr>
        <p:spPr>
          <a:xfrm>
            <a:off x="16209164" y="9345838"/>
            <a:ext cx="4891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dirty="0">
                <a:solidFill>
                  <a:srgbClr val="706F6F"/>
                </a:solidFill>
              </a:rPr>
              <a:t>Sales</a:t>
            </a:r>
          </a:p>
        </p:txBody>
      </p:sp>
    </p:spTree>
    <p:extLst>
      <p:ext uri="{BB962C8B-B14F-4D97-AF65-F5344CB8AC3E}">
        <p14:creationId xmlns:p14="http://schemas.microsoft.com/office/powerpoint/2010/main" val="1846601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CAMPAIGN OBJECTIVES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F6D77E4-EC27-C9EB-E14E-3CFC0A63FF0C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hape 2">
            <a:extLst>
              <a:ext uri="{FF2B5EF4-FFF2-40B4-BE49-F238E27FC236}">
                <a16:creationId xmlns:a16="http://schemas.microsoft.com/office/drawing/2014/main" id="{EA9FEE7D-0EF0-CFC0-C6FB-E8CF353365BD}"/>
              </a:ext>
            </a:extLst>
          </p:cNvPr>
          <p:cNvSpPr/>
          <p:nvPr/>
        </p:nvSpPr>
        <p:spPr>
          <a:xfrm>
            <a:off x="1097280" y="4572000"/>
            <a:ext cx="7040880" cy="62179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BF270F02-F9F3-2A1D-0049-1BAF4A26DA0A}"/>
              </a:ext>
            </a:extLst>
          </p:cNvPr>
          <p:cNvSpPr/>
          <p:nvPr/>
        </p:nvSpPr>
        <p:spPr>
          <a:xfrm>
            <a:off x="1645920" y="521208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b="1" dirty="0">
                <a:solidFill>
                  <a:srgbClr val="FF0000"/>
                </a:solidFill>
                <a:ea typeface="Consolas" pitchFamily="34" charset="-122"/>
                <a:cs typeface="Consolas" pitchFamily="34" charset="-120"/>
              </a:rPr>
              <a:t>01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EB02FD2D-0EEB-857B-47CF-D55B00529EAF}"/>
              </a:ext>
            </a:extLst>
          </p:cNvPr>
          <p:cNvSpPr/>
          <p:nvPr/>
        </p:nvSpPr>
        <p:spPr>
          <a:xfrm>
            <a:off x="1645920" y="6400800"/>
            <a:ext cx="6126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ZA" sz="4400" b="1" dirty="0"/>
              <a:t>Awareness</a:t>
            </a:r>
            <a:endParaRPr lang="en-US" sz="4400" dirty="0"/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EF8F4735-F907-DC6E-5C26-A9292416CB9F}"/>
              </a:ext>
            </a:extLst>
          </p:cNvPr>
          <p:cNvSpPr/>
          <p:nvPr/>
        </p:nvSpPr>
        <p:spPr>
          <a:xfrm>
            <a:off x="1645920" y="7772400"/>
            <a:ext cx="61264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ZA" sz="2800" dirty="0"/>
              <a:t>Keep brand top of mind</a:t>
            </a:r>
            <a:endParaRPr lang="en-US" sz="2600" dirty="0"/>
          </a:p>
        </p:txBody>
      </p:sp>
      <p:sp>
        <p:nvSpPr>
          <p:cNvPr id="17" name="Shape 7">
            <a:extLst>
              <a:ext uri="{FF2B5EF4-FFF2-40B4-BE49-F238E27FC236}">
                <a16:creationId xmlns:a16="http://schemas.microsoft.com/office/drawing/2014/main" id="{D3836754-FB84-1326-8959-19DED375006C}"/>
              </a:ext>
            </a:extLst>
          </p:cNvPr>
          <p:cNvSpPr/>
          <p:nvPr/>
        </p:nvSpPr>
        <p:spPr>
          <a:xfrm>
            <a:off x="8503920" y="4572000"/>
            <a:ext cx="7040880" cy="62179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>
              <a:solidFill>
                <a:schemeClr val="tx2"/>
              </a:solidFill>
            </a:endParaRPr>
          </a:p>
        </p:txBody>
      </p:sp>
      <p:sp>
        <p:nvSpPr>
          <p:cNvPr id="18" name="Shape 8">
            <a:extLst>
              <a:ext uri="{FF2B5EF4-FFF2-40B4-BE49-F238E27FC236}">
                <a16:creationId xmlns:a16="http://schemas.microsoft.com/office/drawing/2014/main" id="{0537F180-FB34-2515-F6E5-74AA0B2743C6}"/>
              </a:ext>
            </a:extLst>
          </p:cNvPr>
          <p:cNvSpPr/>
          <p:nvPr/>
        </p:nvSpPr>
        <p:spPr>
          <a:xfrm>
            <a:off x="8503920" y="4572000"/>
            <a:ext cx="7040880" cy="146304"/>
          </a:xfrm>
          <a:prstGeom prst="rect">
            <a:avLst/>
          </a:prstGeom>
          <a:solidFill>
            <a:schemeClr val="tx2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AB62A427-63CC-28D3-E591-16F5AC0FDC31}"/>
              </a:ext>
            </a:extLst>
          </p:cNvPr>
          <p:cNvSpPr/>
          <p:nvPr/>
        </p:nvSpPr>
        <p:spPr>
          <a:xfrm>
            <a:off x="9052560" y="521208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b="1" dirty="0">
                <a:ea typeface="Consolas" pitchFamily="34" charset="-122"/>
                <a:cs typeface="Consolas" pitchFamily="34" charset="-120"/>
              </a:rPr>
              <a:t>02</a:t>
            </a:r>
            <a:endParaRPr lang="en-US" sz="4400" dirty="0"/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8028ACB8-7A47-C931-FC27-F22D11CD90A2}"/>
              </a:ext>
            </a:extLst>
          </p:cNvPr>
          <p:cNvSpPr/>
          <p:nvPr/>
        </p:nvSpPr>
        <p:spPr>
          <a:xfrm>
            <a:off x="9052560" y="6400800"/>
            <a:ext cx="6126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ZA" sz="4400" b="1" dirty="0"/>
              <a:t>Return on Time</a:t>
            </a:r>
            <a:endParaRPr lang="en-US" sz="4400" dirty="0"/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DE589AD7-2807-0BA6-69FE-8791905BAE99}"/>
              </a:ext>
            </a:extLst>
          </p:cNvPr>
          <p:cNvSpPr/>
          <p:nvPr/>
        </p:nvSpPr>
        <p:spPr>
          <a:xfrm>
            <a:off x="9052560" y="7772400"/>
            <a:ext cx="61264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ZA" sz="2800" dirty="0"/>
              <a:t>Automate tedious procedures by 2027 </a:t>
            </a:r>
            <a:endParaRPr lang="en-US" sz="2600" dirty="0"/>
          </a:p>
        </p:txBody>
      </p:sp>
      <p:sp>
        <p:nvSpPr>
          <p:cNvPr id="35" name="Shape 12">
            <a:extLst>
              <a:ext uri="{FF2B5EF4-FFF2-40B4-BE49-F238E27FC236}">
                <a16:creationId xmlns:a16="http://schemas.microsoft.com/office/drawing/2014/main" id="{C399387C-90D6-63E0-3F84-C07580C3E199}"/>
              </a:ext>
            </a:extLst>
          </p:cNvPr>
          <p:cNvSpPr/>
          <p:nvPr/>
        </p:nvSpPr>
        <p:spPr>
          <a:xfrm>
            <a:off x="15910560" y="4572000"/>
            <a:ext cx="7040880" cy="62179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36" name="Shape 13">
            <a:extLst>
              <a:ext uri="{FF2B5EF4-FFF2-40B4-BE49-F238E27FC236}">
                <a16:creationId xmlns:a16="http://schemas.microsoft.com/office/drawing/2014/main" id="{5EDF6ECB-E4F7-B837-040F-77B8E8861E92}"/>
              </a:ext>
            </a:extLst>
          </p:cNvPr>
          <p:cNvSpPr/>
          <p:nvPr/>
        </p:nvSpPr>
        <p:spPr>
          <a:xfrm>
            <a:off x="15910560" y="4572000"/>
            <a:ext cx="7040880" cy="146304"/>
          </a:xfrm>
          <a:prstGeom prst="rect">
            <a:avLst/>
          </a:prstGeom>
          <a:solidFill>
            <a:schemeClr val="accent2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37" name="Text 14">
            <a:extLst>
              <a:ext uri="{FF2B5EF4-FFF2-40B4-BE49-F238E27FC236}">
                <a16:creationId xmlns:a16="http://schemas.microsoft.com/office/drawing/2014/main" id="{9C391DBE-15B3-2087-7544-C7923A734596}"/>
              </a:ext>
            </a:extLst>
          </p:cNvPr>
          <p:cNvSpPr/>
          <p:nvPr/>
        </p:nvSpPr>
        <p:spPr>
          <a:xfrm>
            <a:off x="16459200" y="521208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b="1" dirty="0">
                <a:ea typeface="Consolas" pitchFamily="34" charset="-122"/>
                <a:cs typeface="Consolas" pitchFamily="34" charset="-120"/>
              </a:rPr>
              <a:t>03</a:t>
            </a:r>
            <a:endParaRPr lang="en-US" sz="4400" dirty="0"/>
          </a:p>
        </p:txBody>
      </p:sp>
      <p:sp>
        <p:nvSpPr>
          <p:cNvPr id="38" name="Text 15">
            <a:extLst>
              <a:ext uri="{FF2B5EF4-FFF2-40B4-BE49-F238E27FC236}">
                <a16:creationId xmlns:a16="http://schemas.microsoft.com/office/drawing/2014/main" id="{0C1A69CC-C2DD-B2A5-52B3-C07E7E237051}"/>
              </a:ext>
            </a:extLst>
          </p:cNvPr>
          <p:cNvSpPr/>
          <p:nvPr/>
        </p:nvSpPr>
        <p:spPr>
          <a:xfrm>
            <a:off x="16459200" y="6400800"/>
            <a:ext cx="6126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ZA" sz="4400" b="1" dirty="0"/>
              <a:t>100 SQL</a:t>
            </a:r>
            <a:endParaRPr lang="en-US" sz="4400" dirty="0"/>
          </a:p>
        </p:txBody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5088316B-C373-7D66-9369-28F5636813F2}"/>
              </a:ext>
            </a:extLst>
          </p:cNvPr>
          <p:cNvSpPr/>
          <p:nvPr/>
        </p:nvSpPr>
        <p:spPr>
          <a:xfrm>
            <a:off x="16459200" y="7772400"/>
            <a:ext cx="61264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ZA" sz="2800" dirty="0"/>
              <a:t>Locked contracts.</a:t>
            </a:r>
            <a:endParaRPr lang="en-US" sz="2600" dirty="0"/>
          </a:p>
        </p:txBody>
      </p:sp>
      <p:pic>
        <p:nvPicPr>
          <p:cNvPr id="3" name="Picture Placeholder 21">
            <a:extLst>
              <a:ext uri="{FF2B5EF4-FFF2-40B4-BE49-F238E27FC236}">
                <a16:creationId xmlns:a16="http://schemas.microsoft.com/office/drawing/2014/main" id="{F757A0E4-8906-3089-6FD1-5392F363B8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6" t="11800" r="21" b="4797"/>
          <a:stretch>
            <a:fillRect/>
          </a:stretch>
        </p:blipFill>
        <p:spPr>
          <a:xfrm>
            <a:off x="1014884" y="4504664"/>
            <a:ext cx="7168708" cy="32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831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40912" y="6029172"/>
            <a:ext cx="4896771" cy="828828"/>
          </a:xfrm>
        </p:spPr>
        <p:txBody>
          <a:bodyPr/>
          <a:lstStyle/>
          <a:p>
            <a:r>
              <a:rPr lang="en-US" dirty="0"/>
              <a:t>BACKGROUND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826" y="470647"/>
            <a:ext cx="16231729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5000" b="1" dirty="0">
                <a:solidFill>
                  <a:schemeClr val="tx2"/>
                </a:solidFill>
              </a:rPr>
              <a:t>BACKGROUND</a:t>
            </a:r>
            <a:endParaRPr lang="en-MY" sz="5000" dirty="0">
              <a:solidFill>
                <a:schemeClr val="tx2">
                  <a:alpha val="60000"/>
                </a:schemeClr>
              </a:solidFill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ED11A40-1092-C928-50AD-44559E0DEF5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4" r="24904"/>
          <a:stretch>
            <a:fillRect/>
          </a:stretch>
        </p:blipFill>
        <p:spPr>
          <a:xfrm>
            <a:off x="13000038" y="1462088"/>
            <a:ext cx="11383962" cy="10996612"/>
          </a:xfrm>
          <a:prstGeom prst="rect">
            <a:avLst/>
          </a:prstGeom>
        </p:spPr>
      </p:pic>
      <p:sp>
        <p:nvSpPr>
          <p:cNvPr id="26" name="Freeform 12"/>
          <p:cNvSpPr>
            <a:spLocks/>
          </p:cNvSpPr>
          <p:nvPr/>
        </p:nvSpPr>
        <p:spPr bwMode="auto">
          <a:xfrm>
            <a:off x="18746788" y="11374438"/>
            <a:ext cx="330200" cy="560388"/>
          </a:xfrm>
          <a:custGeom>
            <a:avLst/>
            <a:gdLst>
              <a:gd name="T0" fmla="*/ 2 w 10"/>
              <a:gd name="T1" fmla="*/ 0 h 17"/>
              <a:gd name="T2" fmla="*/ 2 w 10"/>
              <a:gd name="T3" fmla="*/ 0 h 17"/>
              <a:gd name="T4" fmla="*/ 10 w 10"/>
              <a:gd name="T5" fmla="*/ 7 h 17"/>
              <a:gd name="T6" fmla="*/ 10 w 10"/>
              <a:gd name="T7" fmla="*/ 9 h 17"/>
              <a:gd name="T8" fmla="*/ 10 w 10"/>
              <a:gd name="T9" fmla="*/ 9 h 17"/>
              <a:gd name="T10" fmla="*/ 2 w 10"/>
              <a:gd name="T11" fmla="*/ 17 h 17"/>
              <a:gd name="T12" fmla="*/ 1 w 10"/>
              <a:gd name="T13" fmla="*/ 17 h 17"/>
              <a:gd name="T14" fmla="*/ 0 w 10"/>
              <a:gd name="T15" fmla="*/ 16 h 17"/>
              <a:gd name="T16" fmla="*/ 0 w 10"/>
              <a:gd name="T17" fmla="*/ 15 h 17"/>
              <a:gd name="T18" fmla="*/ 0 w 10"/>
              <a:gd name="T19" fmla="*/ 15 h 17"/>
              <a:gd name="T20" fmla="*/ 6 w 10"/>
              <a:gd name="T21" fmla="*/ 8 h 17"/>
              <a:gd name="T22" fmla="*/ 7 w 10"/>
              <a:gd name="T23" fmla="*/ 8 h 17"/>
              <a:gd name="T24" fmla="*/ 6 w 10"/>
              <a:gd name="T25" fmla="*/ 8 h 17"/>
              <a:gd name="T26" fmla="*/ 0 w 10"/>
              <a:gd name="T27" fmla="*/ 2 h 17"/>
              <a:gd name="T28" fmla="*/ 0 w 10"/>
              <a:gd name="T29" fmla="*/ 1 h 17"/>
              <a:gd name="T30" fmla="*/ 1 w 10"/>
              <a:gd name="T31" fmla="*/ 0 h 17"/>
              <a:gd name="T32" fmla="*/ 2 w 10"/>
              <a:gd name="T3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" h="17"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5" y="3"/>
                  <a:pt x="7" y="5"/>
                  <a:pt x="10" y="7"/>
                </a:cubicBezTo>
                <a:cubicBezTo>
                  <a:pt x="10" y="8"/>
                  <a:pt x="10" y="8"/>
                  <a:pt x="10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7" y="12"/>
                  <a:pt x="5" y="14"/>
                  <a:pt x="2" y="17"/>
                </a:cubicBezTo>
                <a:cubicBezTo>
                  <a:pt x="2" y="17"/>
                  <a:pt x="1" y="17"/>
                  <a:pt x="1" y="1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2" y="13"/>
                  <a:pt x="4" y="10"/>
                  <a:pt x="6" y="8"/>
                </a:cubicBezTo>
                <a:cubicBezTo>
                  <a:pt x="6" y="8"/>
                  <a:pt x="6" y="8"/>
                  <a:pt x="7" y="8"/>
                </a:cubicBezTo>
                <a:cubicBezTo>
                  <a:pt x="7" y="8"/>
                  <a:pt x="6" y="8"/>
                  <a:pt x="6" y="8"/>
                </a:cubicBezTo>
                <a:cubicBezTo>
                  <a:pt x="4" y="6"/>
                  <a:pt x="2" y="4"/>
                  <a:pt x="0" y="2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1" y="0"/>
                  <a:pt x="1" y="0"/>
                </a:cubicBezTo>
                <a:cubicBezTo>
                  <a:pt x="1" y="0"/>
                  <a:pt x="1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F0173EC-2CA5-89D1-354A-CF676080ED2E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BC6821E-AA91-556E-5590-0F87334A1400}"/>
              </a:ext>
            </a:extLst>
          </p:cNvPr>
          <p:cNvSpPr txBox="1"/>
          <p:nvPr/>
        </p:nvSpPr>
        <p:spPr>
          <a:xfrm>
            <a:off x="1133826" y="2438666"/>
            <a:ext cx="9432470" cy="467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7000"/>
              </a:lnSpc>
            </a:pPr>
            <a:r>
              <a:rPr lang="en-US" sz="2800" dirty="0">
                <a:solidFill>
                  <a:schemeClr val="accent1"/>
                </a:solidFill>
              </a:rPr>
              <a:t>Use bullet points to summarize key advantages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E8E0DA-58A8-953A-8FA8-6827AC8762CE}"/>
              </a:ext>
            </a:extLst>
          </p:cNvPr>
          <p:cNvSpPr txBox="1"/>
          <p:nvPr/>
        </p:nvSpPr>
        <p:spPr>
          <a:xfrm>
            <a:off x="1201326" y="5383262"/>
            <a:ext cx="10182912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spcAft>
                <a:spcPts val="1200"/>
              </a:spcAft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2400" dirty="0"/>
              <a:t>Lorem ipsum dolor sit amet, consectetuer adipiscing elit. Maecenas porttitor congue massa. Fusce posuere, magna sed pulvinar </a:t>
            </a:r>
            <a:r>
              <a:rPr lang="en-US" sz="2400" dirty="0" err="1"/>
              <a:t>ultricies</a:t>
            </a:r>
            <a:endParaRPr lang="en-US" sz="24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BEBF20-B93A-E860-D8A9-63D3136117FF}"/>
              </a:ext>
            </a:extLst>
          </p:cNvPr>
          <p:cNvCxnSpPr>
            <a:cxnSpLocks/>
          </p:cNvCxnSpPr>
          <p:nvPr/>
        </p:nvCxnSpPr>
        <p:spPr>
          <a:xfrm flipH="1">
            <a:off x="1291332" y="5194563"/>
            <a:ext cx="1098005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90E1F3D-EAC3-A194-DDBF-86BAE90DEF23}"/>
              </a:ext>
            </a:extLst>
          </p:cNvPr>
          <p:cNvSpPr txBox="1"/>
          <p:nvPr/>
        </p:nvSpPr>
        <p:spPr>
          <a:xfrm>
            <a:off x="1291332" y="4620239"/>
            <a:ext cx="1953650" cy="57432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>
              <a:lnSpc>
                <a:spcPct val="87000"/>
              </a:lnSpc>
            </a:pPr>
            <a:r>
              <a:rPr lang="en-US" sz="2000" dirty="0">
                <a:solidFill>
                  <a:schemeClr val="bg1"/>
                </a:solidFill>
              </a:rPr>
              <a:t>01</a:t>
            </a:r>
          </a:p>
          <a:p>
            <a:pPr>
              <a:lnSpc>
                <a:spcPct val="87000"/>
              </a:lnSpc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18478C-8039-D5D0-93EE-08D9A624AB12}"/>
              </a:ext>
            </a:extLst>
          </p:cNvPr>
          <p:cNvSpPr txBox="1"/>
          <p:nvPr/>
        </p:nvSpPr>
        <p:spPr>
          <a:xfrm>
            <a:off x="1201326" y="8444577"/>
            <a:ext cx="10182913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spcAft>
                <a:spcPts val="1200"/>
              </a:spcAft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2400" dirty="0"/>
              <a:t>Lorem ipsum dolor sit amet, consectetuer adipiscing elit. Maecenas porttitor congue massa. Fusce posuere, magna sed pulvinar </a:t>
            </a:r>
            <a:r>
              <a:rPr lang="en-US" sz="2400" dirty="0" err="1"/>
              <a:t>ultricies</a:t>
            </a:r>
            <a:endParaRPr lang="en-US" sz="2400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E09A2E2-1E63-CCEE-E405-4D16DF1ABC77}"/>
              </a:ext>
            </a:extLst>
          </p:cNvPr>
          <p:cNvCxnSpPr>
            <a:cxnSpLocks/>
          </p:cNvCxnSpPr>
          <p:nvPr/>
        </p:nvCxnSpPr>
        <p:spPr>
          <a:xfrm flipH="1">
            <a:off x="1291332" y="8041657"/>
            <a:ext cx="1098005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A730E42-7EA1-C395-7595-0AB8E9A944A6}"/>
              </a:ext>
            </a:extLst>
          </p:cNvPr>
          <p:cNvSpPr txBox="1"/>
          <p:nvPr/>
        </p:nvSpPr>
        <p:spPr>
          <a:xfrm>
            <a:off x="1291332" y="7478848"/>
            <a:ext cx="1953650" cy="57432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>
              <a:lnSpc>
                <a:spcPct val="87000"/>
              </a:lnSpc>
            </a:pPr>
            <a:r>
              <a:rPr lang="en-US" sz="2000" dirty="0">
                <a:solidFill>
                  <a:schemeClr val="bg1"/>
                </a:solidFill>
              </a:rPr>
              <a:t>02</a:t>
            </a:r>
          </a:p>
          <a:p>
            <a:pPr>
              <a:lnSpc>
                <a:spcPct val="87000"/>
              </a:lnSpc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707F88-8790-8348-A71E-8B555E844C83}"/>
              </a:ext>
            </a:extLst>
          </p:cNvPr>
          <p:cNvSpPr txBox="1"/>
          <p:nvPr/>
        </p:nvSpPr>
        <p:spPr>
          <a:xfrm>
            <a:off x="1201326" y="11221643"/>
            <a:ext cx="10182913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spcAft>
                <a:spcPts val="1200"/>
              </a:spcAft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2400" dirty="0"/>
              <a:t>Lorem ipsum dolor sit amet, consectetuer adipiscing elit. Maecenas porttitor congue massa. Fusce posuere, magna sed pulvinar </a:t>
            </a:r>
            <a:r>
              <a:rPr lang="en-US" sz="2400" dirty="0" err="1"/>
              <a:t>ultricies</a:t>
            </a:r>
            <a:endParaRPr lang="en-US" sz="2400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4C50795-C2B0-40CC-F2C2-EAE0874991BA}"/>
              </a:ext>
            </a:extLst>
          </p:cNvPr>
          <p:cNvCxnSpPr>
            <a:cxnSpLocks/>
          </p:cNvCxnSpPr>
          <p:nvPr/>
        </p:nvCxnSpPr>
        <p:spPr>
          <a:xfrm flipH="1">
            <a:off x="1291332" y="10818723"/>
            <a:ext cx="1098005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CBFBFEA-CE89-5BDB-0292-71AF22D70FED}"/>
              </a:ext>
            </a:extLst>
          </p:cNvPr>
          <p:cNvSpPr txBox="1"/>
          <p:nvPr/>
        </p:nvSpPr>
        <p:spPr>
          <a:xfrm>
            <a:off x="1291332" y="10255914"/>
            <a:ext cx="1953650" cy="574324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>
              <a:lnSpc>
                <a:spcPct val="87000"/>
              </a:lnSpc>
            </a:pPr>
            <a:r>
              <a:rPr lang="en-US" sz="2000" dirty="0">
                <a:solidFill>
                  <a:schemeClr val="bg1"/>
                </a:solidFill>
              </a:rPr>
              <a:t>03</a:t>
            </a:r>
          </a:p>
          <a:p>
            <a:pPr>
              <a:lnSpc>
                <a:spcPct val="87000"/>
              </a:lnSpc>
            </a:pP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145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CHALLENGES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 dirty="0">
                <a:solidFill>
                  <a:schemeClr val="tx2"/>
                </a:solidFill>
              </a:rPr>
              <a:t>BUSINESS PROBLEMS</a:t>
            </a:r>
            <a:endParaRPr lang="en-MY" sz="5000" dirty="0">
              <a:solidFill>
                <a:schemeClr val="tx2">
                  <a:alpha val="60000"/>
                </a:schemeClr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8BDCB0D-4EDD-8D5E-546F-8895D8585A91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5679F36-8A28-A914-5879-A42FB5000FFB}"/>
              </a:ext>
            </a:extLst>
          </p:cNvPr>
          <p:cNvSpPr txBox="1"/>
          <p:nvPr/>
        </p:nvSpPr>
        <p:spPr>
          <a:xfrm>
            <a:off x="1133959" y="2745746"/>
            <a:ext cx="13744034" cy="62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7000"/>
              </a:lnSpc>
            </a:pPr>
            <a:r>
              <a:rPr lang="en-US" sz="4000" dirty="0"/>
              <a:t>Snapshot of any problems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07FE4B3-C26B-C81E-299E-DA741246F1CA}"/>
              </a:ext>
            </a:extLst>
          </p:cNvPr>
          <p:cNvCxnSpPr>
            <a:cxnSpLocks/>
          </p:cNvCxnSpPr>
          <p:nvPr/>
        </p:nvCxnSpPr>
        <p:spPr>
          <a:xfrm>
            <a:off x="1341080" y="8936528"/>
            <a:ext cx="2139287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0FAD205-6CFD-2418-2778-B7911FD42557}"/>
              </a:ext>
            </a:extLst>
          </p:cNvPr>
          <p:cNvSpPr txBox="1"/>
          <p:nvPr/>
        </p:nvSpPr>
        <p:spPr>
          <a:xfrm>
            <a:off x="1789665" y="10498021"/>
            <a:ext cx="4575889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spcAft>
                <a:spcPts val="1200"/>
              </a:spcAft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Lorem ipsum dolor sit amet, consectetuer adipiscing elit.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139426-B25B-A999-A86C-DA327FED78AD}"/>
              </a:ext>
            </a:extLst>
          </p:cNvPr>
          <p:cNvSpPr txBox="1"/>
          <p:nvPr/>
        </p:nvSpPr>
        <p:spPr>
          <a:xfrm>
            <a:off x="1789664" y="9532365"/>
            <a:ext cx="3290230" cy="6176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3200" dirty="0">
                <a:solidFill>
                  <a:schemeClr val="accent1"/>
                </a:solidFill>
              </a:rPr>
              <a:t>01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75759C-9053-DE37-BDE6-991352F23B2F}"/>
              </a:ext>
            </a:extLst>
          </p:cNvPr>
          <p:cNvCxnSpPr>
            <a:cxnSpLocks/>
          </p:cNvCxnSpPr>
          <p:nvPr/>
        </p:nvCxnSpPr>
        <p:spPr>
          <a:xfrm>
            <a:off x="1341080" y="8936528"/>
            <a:ext cx="0" cy="288113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9912D80-83E7-2E78-D7E1-8435B1A4544D}"/>
              </a:ext>
            </a:extLst>
          </p:cNvPr>
          <p:cNvSpPr txBox="1"/>
          <p:nvPr/>
        </p:nvSpPr>
        <p:spPr>
          <a:xfrm>
            <a:off x="7262722" y="10498021"/>
            <a:ext cx="4575889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spcAft>
                <a:spcPts val="1200"/>
              </a:spcAft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2400" dirty="0">
                <a:solidFill>
                  <a:schemeClr val="tx2"/>
                </a:solidFill>
              </a:rPr>
              <a:t>Lorem ipsum dolor sit amet, consectetuer adipiscing elit.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576A80-8988-2E16-67BA-D36C06DB6C3E}"/>
              </a:ext>
            </a:extLst>
          </p:cNvPr>
          <p:cNvSpPr txBox="1"/>
          <p:nvPr/>
        </p:nvSpPr>
        <p:spPr>
          <a:xfrm>
            <a:off x="7262721" y="9532365"/>
            <a:ext cx="3290230" cy="6176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3200" dirty="0"/>
              <a:t>02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CDE1ECC-4E37-7731-9FB3-E73118E3EAAE}"/>
              </a:ext>
            </a:extLst>
          </p:cNvPr>
          <p:cNvCxnSpPr>
            <a:cxnSpLocks/>
          </p:cNvCxnSpPr>
          <p:nvPr/>
        </p:nvCxnSpPr>
        <p:spPr>
          <a:xfrm>
            <a:off x="6814138" y="8936528"/>
            <a:ext cx="0" cy="288113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1BD1A00-06B4-A7F7-1025-91EB21FEBFA3}"/>
              </a:ext>
            </a:extLst>
          </p:cNvPr>
          <p:cNvSpPr txBox="1"/>
          <p:nvPr/>
        </p:nvSpPr>
        <p:spPr>
          <a:xfrm>
            <a:off x="12735780" y="10498021"/>
            <a:ext cx="4575889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spcAft>
                <a:spcPts val="1200"/>
              </a:spcAft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2400" dirty="0">
                <a:solidFill>
                  <a:schemeClr val="tx2"/>
                </a:solidFill>
              </a:rPr>
              <a:t>Lorem ipsum dolor sit amet, consectetuer adipiscing elit.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64709E6-7810-7010-D54A-2BD2C24653D6}"/>
              </a:ext>
            </a:extLst>
          </p:cNvPr>
          <p:cNvSpPr txBox="1"/>
          <p:nvPr/>
        </p:nvSpPr>
        <p:spPr>
          <a:xfrm>
            <a:off x="12735779" y="9532365"/>
            <a:ext cx="3290230" cy="6176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3200" dirty="0"/>
              <a:t>03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27F202C-2A8E-89A3-395E-903B5DCAD34A}"/>
              </a:ext>
            </a:extLst>
          </p:cNvPr>
          <p:cNvCxnSpPr>
            <a:cxnSpLocks/>
          </p:cNvCxnSpPr>
          <p:nvPr/>
        </p:nvCxnSpPr>
        <p:spPr>
          <a:xfrm>
            <a:off x="12287196" y="8936528"/>
            <a:ext cx="0" cy="288113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03796775-084B-71AA-A94F-11800C96E6BF}"/>
              </a:ext>
            </a:extLst>
          </p:cNvPr>
          <p:cNvSpPr txBox="1"/>
          <p:nvPr/>
        </p:nvSpPr>
        <p:spPr>
          <a:xfrm>
            <a:off x="18208838" y="10498021"/>
            <a:ext cx="4575889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spcAft>
                <a:spcPts val="1200"/>
              </a:spcAft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2400" dirty="0">
                <a:solidFill>
                  <a:schemeClr val="tx2"/>
                </a:solidFill>
              </a:rPr>
              <a:t>Lorem ipsum dolor sit amet, consectetuer adipiscing elit.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803A897-6DF5-FCE0-B642-823A1EE1176A}"/>
              </a:ext>
            </a:extLst>
          </p:cNvPr>
          <p:cNvSpPr txBox="1"/>
          <p:nvPr/>
        </p:nvSpPr>
        <p:spPr>
          <a:xfrm>
            <a:off x="18208837" y="9532365"/>
            <a:ext cx="3290230" cy="6176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3200" dirty="0"/>
              <a:t>04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9881B5F-28ED-DCFB-A3BA-5B9CCD140A10}"/>
              </a:ext>
            </a:extLst>
          </p:cNvPr>
          <p:cNvCxnSpPr>
            <a:cxnSpLocks/>
          </p:cNvCxnSpPr>
          <p:nvPr/>
        </p:nvCxnSpPr>
        <p:spPr>
          <a:xfrm>
            <a:off x="17760254" y="8936528"/>
            <a:ext cx="0" cy="288113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159F3E7F-863A-21CE-2A4F-01E9AEF4ABB8}"/>
              </a:ext>
            </a:extLst>
          </p:cNvPr>
          <p:cNvSpPr txBox="1"/>
          <p:nvPr/>
        </p:nvSpPr>
        <p:spPr>
          <a:xfrm>
            <a:off x="1789664" y="8459725"/>
            <a:ext cx="4196466" cy="46717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>
              <a:lnSpc>
                <a:spcPct val="87000"/>
              </a:lnSpc>
            </a:pPr>
            <a:r>
              <a:rPr lang="en-US" sz="2800" dirty="0">
                <a:solidFill>
                  <a:schemeClr val="bg1"/>
                </a:solidFill>
              </a:rPr>
              <a:t>Addressable market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100304-39EF-7405-7E02-25F5FEA313A1}"/>
              </a:ext>
            </a:extLst>
          </p:cNvPr>
          <p:cNvSpPr txBox="1"/>
          <p:nvPr/>
        </p:nvSpPr>
        <p:spPr>
          <a:xfrm>
            <a:off x="7262721" y="8459725"/>
            <a:ext cx="4196466" cy="46717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>
              <a:lnSpc>
                <a:spcPct val="87000"/>
              </a:lnSpc>
            </a:pPr>
            <a:r>
              <a:rPr lang="en-US" sz="2800" dirty="0">
                <a:solidFill>
                  <a:schemeClr val="bg1"/>
                </a:solidFill>
              </a:rPr>
              <a:t>Growth potential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90B701F-2B42-CC75-4843-6B98F1DA8FDA}"/>
              </a:ext>
            </a:extLst>
          </p:cNvPr>
          <p:cNvSpPr txBox="1"/>
          <p:nvPr/>
        </p:nvSpPr>
        <p:spPr>
          <a:xfrm>
            <a:off x="12735779" y="8459725"/>
            <a:ext cx="4196466" cy="46717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>
              <a:lnSpc>
                <a:spcPct val="87000"/>
              </a:lnSpc>
            </a:pPr>
            <a:r>
              <a:rPr lang="en-US" sz="2800" dirty="0">
                <a:solidFill>
                  <a:schemeClr val="bg1"/>
                </a:solidFill>
              </a:rPr>
              <a:t>Market size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0EF92C8-9D8A-F61D-5757-35CB79F974A6}"/>
              </a:ext>
            </a:extLst>
          </p:cNvPr>
          <p:cNvSpPr txBox="1"/>
          <p:nvPr/>
        </p:nvSpPr>
        <p:spPr>
          <a:xfrm>
            <a:off x="18208837" y="8459725"/>
            <a:ext cx="4196466" cy="46717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>
              <a:lnSpc>
                <a:spcPct val="87000"/>
              </a:lnSpc>
            </a:pPr>
            <a:r>
              <a:rPr lang="en-US" sz="2800" dirty="0">
                <a:solidFill>
                  <a:schemeClr val="bg1"/>
                </a:solidFill>
              </a:rPr>
              <a:t>Market or industry</a:t>
            </a:r>
          </a:p>
        </p:txBody>
      </p:sp>
      <p:sp>
        <p:nvSpPr>
          <p:cNvPr id="41" name="任意形状 828">
            <a:extLst>
              <a:ext uri="{FF2B5EF4-FFF2-40B4-BE49-F238E27FC236}">
                <a16:creationId xmlns:a16="http://schemas.microsoft.com/office/drawing/2014/main" id="{BE4C2A72-0ACB-0B69-6778-BA39E543CC75}"/>
              </a:ext>
            </a:extLst>
          </p:cNvPr>
          <p:cNvSpPr/>
          <p:nvPr/>
        </p:nvSpPr>
        <p:spPr>
          <a:xfrm>
            <a:off x="7256597" y="7219124"/>
            <a:ext cx="749379" cy="6744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" y="0"/>
                </a:moveTo>
                <a:lnTo>
                  <a:pt x="20520" y="0"/>
                </a:lnTo>
                <a:cubicBezTo>
                  <a:pt x="21117" y="0"/>
                  <a:pt x="21600" y="537"/>
                  <a:pt x="21600" y="1200"/>
                </a:cubicBezTo>
                <a:lnTo>
                  <a:pt x="21600" y="20400"/>
                </a:lnTo>
                <a:cubicBezTo>
                  <a:pt x="21600" y="21063"/>
                  <a:pt x="21117" y="21600"/>
                  <a:pt x="20520" y="21600"/>
                </a:cubicBezTo>
                <a:lnTo>
                  <a:pt x="1080" y="21600"/>
                </a:lnTo>
                <a:cubicBezTo>
                  <a:pt x="483" y="21600"/>
                  <a:pt x="0" y="21063"/>
                  <a:pt x="0" y="20400"/>
                </a:cubicBezTo>
                <a:lnTo>
                  <a:pt x="0" y="1200"/>
                </a:lnTo>
                <a:cubicBezTo>
                  <a:pt x="0" y="537"/>
                  <a:pt x="483" y="0"/>
                  <a:pt x="1080" y="0"/>
                </a:cubicBezTo>
                <a:close/>
                <a:moveTo>
                  <a:pt x="2160" y="2400"/>
                </a:moveTo>
                <a:lnTo>
                  <a:pt x="2160" y="19200"/>
                </a:lnTo>
                <a:lnTo>
                  <a:pt x="19440" y="19200"/>
                </a:lnTo>
                <a:lnTo>
                  <a:pt x="19440" y="2400"/>
                </a:lnTo>
                <a:lnTo>
                  <a:pt x="2160" y="2400"/>
                </a:lnTo>
                <a:close/>
                <a:moveTo>
                  <a:pt x="5400" y="12000"/>
                </a:moveTo>
                <a:lnTo>
                  <a:pt x="7560" y="12000"/>
                </a:lnTo>
                <a:lnTo>
                  <a:pt x="7560" y="16800"/>
                </a:lnTo>
                <a:lnTo>
                  <a:pt x="5400" y="16800"/>
                </a:lnTo>
                <a:lnTo>
                  <a:pt x="5400" y="12000"/>
                </a:lnTo>
                <a:close/>
                <a:moveTo>
                  <a:pt x="9720" y="4800"/>
                </a:moveTo>
                <a:lnTo>
                  <a:pt x="11880" y="4800"/>
                </a:lnTo>
                <a:lnTo>
                  <a:pt x="11880" y="16800"/>
                </a:lnTo>
                <a:lnTo>
                  <a:pt x="9720" y="16800"/>
                </a:lnTo>
                <a:lnTo>
                  <a:pt x="9720" y="4800"/>
                </a:lnTo>
                <a:close/>
                <a:moveTo>
                  <a:pt x="14040" y="8400"/>
                </a:moveTo>
                <a:lnTo>
                  <a:pt x="16200" y="8400"/>
                </a:lnTo>
                <a:lnTo>
                  <a:pt x="16200" y="16800"/>
                </a:lnTo>
                <a:lnTo>
                  <a:pt x="14040" y="16800"/>
                </a:lnTo>
                <a:lnTo>
                  <a:pt x="14040" y="840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/>
          </a:p>
        </p:txBody>
      </p:sp>
      <p:sp>
        <p:nvSpPr>
          <p:cNvPr id="42" name="任意形状 936">
            <a:extLst>
              <a:ext uri="{FF2B5EF4-FFF2-40B4-BE49-F238E27FC236}">
                <a16:creationId xmlns:a16="http://schemas.microsoft.com/office/drawing/2014/main" id="{3E4ADD9D-3D24-9FF9-F064-49D839213EE9}"/>
              </a:ext>
            </a:extLst>
          </p:cNvPr>
          <p:cNvSpPr/>
          <p:nvPr/>
        </p:nvSpPr>
        <p:spPr>
          <a:xfrm>
            <a:off x="12735779" y="7219124"/>
            <a:ext cx="735851" cy="7119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2" h="21600" extrusionOk="0">
                <a:moveTo>
                  <a:pt x="2192" y="15916"/>
                </a:moveTo>
                <a:lnTo>
                  <a:pt x="2192" y="21600"/>
                </a:lnTo>
                <a:lnTo>
                  <a:pt x="0" y="21600"/>
                </a:lnTo>
                <a:lnTo>
                  <a:pt x="0" y="0"/>
                </a:lnTo>
                <a:lnTo>
                  <a:pt x="20973" y="0"/>
                </a:lnTo>
                <a:cubicBezTo>
                  <a:pt x="21276" y="0"/>
                  <a:pt x="21522" y="254"/>
                  <a:pt x="21522" y="568"/>
                </a:cubicBezTo>
                <a:cubicBezTo>
                  <a:pt x="21522" y="667"/>
                  <a:pt x="21497" y="765"/>
                  <a:pt x="21450" y="851"/>
                </a:cubicBezTo>
                <a:lnTo>
                  <a:pt x="17534" y="7958"/>
                </a:lnTo>
                <a:lnTo>
                  <a:pt x="21450" y="15066"/>
                </a:lnTo>
                <a:cubicBezTo>
                  <a:pt x="21600" y="15338"/>
                  <a:pt x="21509" y="15685"/>
                  <a:pt x="21246" y="15841"/>
                </a:cubicBezTo>
                <a:cubicBezTo>
                  <a:pt x="21163" y="15890"/>
                  <a:pt x="21069" y="15916"/>
                  <a:pt x="20973" y="15916"/>
                </a:cubicBezTo>
                <a:lnTo>
                  <a:pt x="2192" y="15916"/>
                </a:lnTo>
                <a:close/>
                <a:moveTo>
                  <a:pt x="2192" y="2274"/>
                </a:moveTo>
                <a:lnTo>
                  <a:pt x="2192" y="13642"/>
                </a:lnTo>
                <a:lnTo>
                  <a:pt x="18141" y="13642"/>
                </a:lnTo>
                <a:lnTo>
                  <a:pt x="15009" y="7958"/>
                </a:lnTo>
                <a:lnTo>
                  <a:pt x="18141" y="2274"/>
                </a:lnTo>
                <a:lnTo>
                  <a:pt x="2192" y="2274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/>
          </a:p>
        </p:txBody>
      </p:sp>
      <p:sp>
        <p:nvSpPr>
          <p:cNvPr id="43" name="任意形状 990">
            <a:extLst>
              <a:ext uri="{FF2B5EF4-FFF2-40B4-BE49-F238E27FC236}">
                <a16:creationId xmlns:a16="http://schemas.microsoft.com/office/drawing/2014/main" id="{E0FFFC61-C10C-B6F0-0FAA-050A5EB01569}"/>
              </a:ext>
            </a:extLst>
          </p:cNvPr>
          <p:cNvSpPr/>
          <p:nvPr/>
        </p:nvSpPr>
        <p:spPr>
          <a:xfrm>
            <a:off x="1810031" y="7219124"/>
            <a:ext cx="824316" cy="6744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408"/>
                </a:moveTo>
                <a:cubicBezTo>
                  <a:pt x="21596" y="21064"/>
                  <a:pt x="21163" y="21595"/>
                  <a:pt x="20626" y="21600"/>
                </a:cubicBezTo>
                <a:lnTo>
                  <a:pt x="2938" y="21600"/>
                </a:lnTo>
                <a:cubicBezTo>
                  <a:pt x="2400" y="21599"/>
                  <a:pt x="1964" y="21066"/>
                  <a:pt x="1964" y="20408"/>
                </a:cubicBezTo>
                <a:lnTo>
                  <a:pt x="1964" y="19200"/>
                </a:lnTo>
                <a:lnTo>
                  <a:pt x="19636" y="19200"/>
                </a:lnTo>
                <a:lnTo>
                  <a:pt x="19636" y="5160"/>
                </a:lnTo>
                <a:lnTo>
                  <a:pt x="11782" y="13800"/>
                </a:lnTo>
                <a:lnTo>
                  <a:pt x="1964" y="3000"/>
                </a:lnTo>
                <a:lnTo>
                  <a:pt x="1964" y="1200"/>
                </a:lnTo>
                <a:cubicBezTo>
                  <a:pt x="1964" y="537"/>
                  <a:pt x="2403" y="0"/>
                  <a:pt x="2945" y="0"/>
                </a:cubicBezTo>
                <a:lnTo>
                  <a:pt x="20618" y="0"/>
                </a:lnTo>
                <a:cubicBezTo>
                  <a:pt x="21160" y="0"/>
                  <a:pt x="21600" y="537"/>
                  <a:pt x="21600" y="1200"/>
                </a:cubicBezTo>
                <a:lnTo>
                  <a:pt x="21600" y="20408"/>
                </a:lnTo>
                <a:close/>
                <a:moveTo>
                  <a:pt x="4353" y="2400"/>
                </a:moveTo>
                <a:lnTo>
                  <a:pt x="11782" y="10572"/>
                </a:lnTo>
                <a:lnTo>
                  <a:pt x="19210" y="2400"/>
                </a:lnTo>
                <a:lnTo>
                  <a:pt x="4353" y="2400"/>
                </a:lnTo>
                <a:close/>
                <a:moveTo>
                  <a:pt x="0" y="14400"/>
                </a:moveTo>
                <a:lnTo>
                  <a:pt x="7855" y="14400"/>
                </a:lnTo>
                <a:lnTo>
                  <a:pt x="7855" y="16800"/>
                </a:lnTo>
                <a:lnTo>
                  <a:pt x="0" y="16800"/>
                </a:lnTo>
                <a:lnTo>
                  <a:pt x="0" y="14400"/>
                </a:lnTo>
                <a:close/>
                <a:moveTo>
                  <a:pt x="0" y="8400"/>
                </a:moveTo>
                <a:lnTo>
                  <a:pt x="4909" y="8400"/>
                </a:lnTo>
                <a:lnTo>
                  <a:pt x="4909" y="10800"/>
                </a:lnTo>
                <a:lnTo>
                  <a:pt x="0" y="10800"/>
                </a:lnTo>
                <a:lnTo>
                  <a:pt x="0" y="840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/>
          </a:p>
        </p:txBody>
      </p:sp>
      <p:sp>
        <p:nvSpPr>
          <p:cNvPr id="44" name="任意形状 1026">
            <a:extLst>
              <a:ext uri="{FF2B5EF4-FFF2-40B4-BE49-F238E27FC236}">
                <a16:creationId xmlns:a16="http://schemas.microsoft.com/office/drawing/2014/main" id="{14F87B15-3113-1EAD-1C2B-7B6A23D32F79}"/>
              </a:ext>
            </a:extLst>
          </p:cNvPr>
          <p:cNvSpPr/>
          <p:nvPr/>
        </p:nvSpPr>
        <p:spPr>
          <a:xfrm>
            <a:off x="18208837" y="7219124"/>
            <a:ext cx="749379" cy="6744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92"/>
                </a:moveTo>
                <a:cubicBezTo>
                  <a:pt x="4" y="536"/>
                  <a:pt x="481" y="5"/>
                  <a:pt x="1071" y="0"/>
                </a:cubicBezTo>
                <a:lnTo>
                  <a:pt x="20529" y="0"/>
                </a:lnTo>
                <a:cubicBezTo>
                  <a:pt x="21120" y="0"/>
                  <a:pt x="21600" y="534"/>
                  <a:pt x="21600" y="1192"/>
                </a:cubicBezTo>
                <a:lnTo>
                  <a:pt x="21600" y="20408"/>
                </a:lnTo>
                <a:cubicBezTo>
                  <a:pt x="21596" y="21064"/>
                  <a:pt x="21119" y="21595"/>
                  <a:pt x="20529" y="21600"/>
                </a:cubicBezTo>
                <a:lnTo>
                  <a:pt x="1071" y="21600"/>
                </a:lnTo>
                <a:cubicBezTo>
                  <a:pt x="480" y="21599"/>
                  <a:pt x="0" y="21066"/>
                  <a:pt x="0" y="20408"/>
                </a:cubicBezTo>
                <a:lnTo>
                  <a:pt x="0" y="1192"/>
                </a:lnTo>
                <a:close/>
                <a:moveTo>
                  <a:pt x="2160" y="2400"/>
                </a:moveTo>
                <a:lnTo>
                  <a:pt x="2160" y="19200"/>
                </a:lnTo>
                <a:lnTo>
                  <a:pt x="19440" y="19200"/>
                </a:lnTo>
                <a:lnTo>
                  <a:pt x="19440" y="2400"/>
                </a:lnTo>
                <a:lnTo>
                  <a:pt x="2160" y="2400"/>
                </a:lnTo>
                <a:close/>
                <a:moveTo>
                  <a:pt x="4320" y="4800"/>
                </a:moveTo>
                <a:lnTo>
                  <a:pt x="10800" y="4800"/>
                </a:lnTo>
                <a:lnTo>
                  <a:pt x="10800" y="12000"/>
                </a:lnTo>
                <a:lnTo>
                  <a:pt x="4320" y="12000"/>
                </a:lnTo>
                <a:lnTo>
                  <a:pt x="4320" y="4800"/>
                </a:lnTo>
                <a:close/>
                <a:moveTo>
                  <a:pt x="6480" y="7200"/>
                </a:moveTo>
                <a:lnTo>
                  <a:pt x="6480" y="9600"/>
                </a:lnTo>
                <a:lnTo>
                  <a:pt x="8640" y="9600"/>
                </a:lnTo>
                <a:lnTo>
                  <a:pt x="8640" y="7200"/>
                </a:lnTo>
                <a:lnTo>
                  <a:pt x="6480" y="7200"/>
                </a:lnTo>
                <a:close/>
                <a:moveTo>
                  <a:pt x="4320" y="14400"/>
                </a:moveTo>
                <a:lnTo>
                  <a:pt x="17280" y="14400"/>
                </a:lnTo>
                <a:lnTo>
                  <a:pt x="17280" y="16800"/>
                </a:lnTo>
                <a:lnTo>
                  <a:pt x="4320" y="16800"/>
                </a:lnTo>
                <a:lnTo>
                  <a:pt x="4320" y="14400"/>
                </a:lnTo>
                <a:close/>
                <a:moveTo>
                  <a:pt x="12960" y="4800"/>
                </a:moveTo>
                <a:lnTo>
                  <a:pt x="17280" y="4800"/>
                </a:lnTo>
                <a:lnTo>
                  <a:pt x="17280" y="7200"/>
                </a:lnTo>
                <a:lnTo>
                  <a:pt x="12960" y="7200"/>
                </a:lnTo>
                <a:lnTo>
                  <a:pt x="12960" y="4800"/>
                </a:lnTo>
                <a:close/>
                <a:moveTo>
                  <a:pt x="12960" y="9600"/>
                </a:moveTo>
                <a:lnTo>
                  <a:pt x="17280" y="9600"/>
                </a:lnTo>
                <a:lnTo>
                  <a:pt x="17280" y="12000"/>
                </a:lnTo>
                <a:lnTo>
                  <a:pt x="12960" y="12000"/>
                </a:lnTo>
                <a:lnTo>
                  <a:pt x="12960" y="960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4481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3826" y="470647"/>
            <a:ext cx="20000000" cy="1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000" b="1">
                <a:solidFill>
                  <a:srgbClr val="3A3A3A"/>
                </a:solidFill>
                <a:latin typeface="Arcon"/>
              </a:rPr>
              <a:t>CHALLENGES</a:t>
            </a:r>
          </a:p>
        </p:txBody>
      </p:sp>
      <p:cxnSp>
        <p:nvCxnSpPr>
          <p:cNvPr id="78406" name="l78406"/>
          <p:cNvCxnSpPr/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 w="19050">
            <a:solidFill>
              <a:srgbClr val="E30613"/>
            </a:solidFill>
          </a:ln>
        </p:spPr>
      </p:cxnSp>
      <p:sp>
        <p:nvSpPr>
          <p:cNvPr id="78407" name="Rectangle 78406"/>
          <p:cNvSpPr/>
          <p:nvPr/>
        </p:nvSpPr>
        <p:spPr>
          <a:xfrm>
            <a:off x="1133826" y="2100000"/>
            <a:ext cx="1100000" cy="110000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408" name="TextBox 78407"/>
          <p:cNvSpPr txBox="1"/>
          <p:nvPr/>
        </p:nvSpPr>
        <p:spPr>
          <a:xfrm>
            <a:off x="1193826" y="2160000"/>
            <a:ext cx="980000" cy="9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con"/>
              </a:rPr>
              <a:t>01</a:t>
            </a:r>
          </a:p>
        </p:txBody>
      </p:sp>
      <p:sp>
        <p:nvSpPr>
          <p:cNvPr id="78409" name="Rectangle 78408"/>
          <p:cNvSpPr/>
          <p:nvPr/>
        </p:nvSpPr>
        <p:spPr>
          <a:xfrm>
            <a:off x="1133826" y="2100000"/>
            <a:ext cx="14000" cy="11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410" name="TextBox 78409"/>
          <p:cNvSpPr txBox="1"/>
          <p:nvPr/>
        </p:nvSpPr>
        <p:spPr>
          <a:xfrm>
            <a:off x="2453826" y="2140000"/>
            <a:ext cx="251222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dirty="0">
                <a:solidFill>
                  <a:srgbClr val="3A3A3A"/>
                </a:solidFill>
                <a:latin typeface="Arcon"/>
              </a:rPr>
              <a:t>Declining Sales</a:t>
            </a:r>
          </a:p>
        </p:txBody>
      </p:sp>
      <p:cxnSp>
        <p:nvCxnSpPr>
          <p:cNvPr id="49638" name="l49638"/>
          <p:cNvCxnSpPr/>
          <p:nvPr/>
        </p:nvCxnSpPr>
        <p:spPr>
          <a:xfrm>
            <a:off x="2453826" y="2800000"/>
            <a:ext cx="9138174" cy="0"/>
          </a:xfrm>
          <a:prstGeom prst="line">
            <a:avLst/>
          </a:prstGeom>
          <a:ln w="9525">
            <a:solidFill>
              <a:srgbClr val="E30613"/>
            </a:solidFill>
          </a:ln>
        </p:spPr>
      </p:cxnSp>
      <p:sp>
        <p:nvSpPr>
          <p:cNvPr id="78411" name="TextBox 78410"/>
          <p:cNvSpPr txBox="1"/>
          <p:nvPr/>
        </p:nvSpPr>
        <p:spPr>
          <a:xfrm>
            <a:off x="2453826" y="3166479"/>
            <a:ext cx="91381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 dirty="0">
                <a:solidFill>
                  <a:srgbClr val="A8A8A8"/>
                </a:solidFill>
                <a:latin typeface="Arcon"/>
              </a:rPr>
              <a:t>Lorem ipsum dolor sit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amet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,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consectetuer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adipiscing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elit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, sed diam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nonummy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nibh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euismod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tincidunt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ut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laoreet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dolore magna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aliquam</a:t>
            </a:r>
            <a:endParaRPr sz="2400" b="0" dirty="0">
              <a:solidFill>
                <a:srgbClr val="A8A8A8"/>
              </a:solidFill>
              <a:latin typeface="Arcon"/>
            </a:endParaRPr>
          </a:p>
        </p:txBody>
      </p:sp>
      <p:sp>
        <p:nvSpPr>
          <p:cNvPr id="78412" name="Rectangle 78411"/>
          <p:cNvSpPr/>
          <p:nvPr/>
        </p:nvSpPr>
        <p:spPr>
          <a:xfrm>
            <a:off x="12792000" y="2100000"/>
            <a:ext cx="1100000" cy="1100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413" name="TextBox 78412"/>
          <p:cNvSpPr txBox="1"/>
          <p:nvPr/>
        </p:nvSpPr>
        <p:spPr>
          <a:xfrm>
            <a:off x="12852000" y="2160000"/>
            <a:ext cx="980000" cy="980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con"/>
              </a:rPr>
              <a:t>02</a:t>
            </a:r>
          </a:p>
        </p:txBody>
      </p:sp>
      <p:sp>
        <p:nvSpPr>
          <p:cNvPr id="78414" name="Rectangle 78413"/>
          <p:cNvSpPr/>
          <p:nvPr/>
        </p:nvSpPr>
        <p:spPr>
          <a:xfrm>
            <a:off x="12792000" y="2100000"/>
            <a:ext cx="14000" cy="110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415" name="TextBox 78414"/>
          <p:cNvSpPr txBox="1"/>
          <p:nvPr/>
        </p:nvSpPr>
        <p:spPr>
          <a:xfrm>
            <a:off x="14112000" y="2140000"/>
            <a:ext cx="408156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>
                <a:solidFill>
                  <a:srgbClr val="3A3A3A"/>
                </a:solidFill>
                <a:latin typeface="Arcon"/>
              </a:rPr>
              <a:t>Operational Inefficiencies</a:t>
            </a:r>
          </a:p>
        </p:txBody>
      </p:sp>
      <p:cxnSp>
        <p:nvCxnSpPr>
          <p:cNvPr id="85806" name="l85806"/>
          <p:cNvCxnSpPr/>
          <p:nvPr/>
        </p:nvCxnSpPr>
        <p:spPr>
          <a:xfrm>
            <a:off x="14112000" y="2800000"/>
            <a:ext cx="9138174" cy="0"/>
          </a:xfrm>
          <a:prstGeom prst="line">
            <a:avLst/>
          </a:prstGeom>
          <a:ln w="9525">
            <a:solidFill>
              <a:srgbClr val="E30613"/>
            </a:solidFill>
          </a:ln>
        </p:spPr>
      </p:cxnSp>
      <p:sp>
        <p:nvSpPr>
          <p:cNvPr id="85807" name="TextBox 85806"/>
          <p:cNvSpPr txBox="1"/>
          <p:nvPr/>
        </p:nvSpPr>
        <p:spPr>
          <a:xfrm>
            <a:off x="14112000" y="3166479"/>
            <a:ext cx="91381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A8A8A8"/>
                </a:solidFill>
                <a:latin typeface="Arcon"/>
              </a:rPr>
              <a:t>Lorem ipsum dolor sit amet, consectetuer adipiscing elit, sed diam nonummy nibh euismod tincidunt ut laoreet dolore magna aliquam</a:t>
            </a:r>
          </a:p>
        </p:txBody>
      </p:sp>
      <p:cxnSp>
        <p:nvCxnSpPr>
          <p:cNvPr id="72327" name="l72327"/>
          <p:cNvCxnSpPr/>
          <p:nvPr/>
        </p:nvCxnSpPr>
        <p:spPr>
          <a:xfrm>
            <a:off x="1133826" y="5872000"/>
            <a:ext cx="10458174" cy="0"/>
          </a:xfrm>
          <a:prstGeom prst="line">
            <a:avLst/>
          </a:prstGeom>
          <a:ln w="9525">
            <a:solidFill>
              <a:srgbClr val="EBEBEB"/>
            </a:solidFill>
          </a:ln>
        </p:spPr>
      </p:cxnSp>
      <p:sp>
        <p:nvSpPr>
          <p:cNvPr id="85808" name="Rectangle 85807"/>
          <p:cNvSpPr/>
          <p:nvPr/>
        </p:nvSpPr>
        <p:spPr>
          <a:xfrm>
            <a:off x="1133826" y="5872000"/>
            <a:ext cx="1100000" cy="1100000"/>
          </a:xfrm>
          <a:prstGeom prst="rect">
            <a:avLst/>
          </a:prstGeom>
          <a:solidFill>
            <a:srgbClr val="58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809" name="TextBox 85808"/>
          <p:cNvSpPr txBox="1"/>
          <p:nvPr/>
        </p:nvSpPr>
        <p:spPr>
          <a:xfrm>
            <a:off x="1193826" y="5932000"/>
            <a:ext cx="980000" cy="9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con"/>
              </a:rPr>
              <a:t>03</a:t>
            </a:r>
          </a:p>
        </p:txBody>
      </p:sp>
      <p:sp>
        <p:nvSpPr>
          <p:cNvPr id="85810" name="TextBox 85809"/>
          <p:cNvSpPr txBox="1"/>
          <p:nvPr/>
        </p:nvSpPr>
        <p:spPr>
          <a:xfrm>
            <a:off x="2453826" y="5912000"/>
            <a:ext cx="299633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dirty="0">
                <a:solidFill>
                  <a:srgbClr val="3A3A3A"/>
                </a:solidFill>
                <a:latin typeface="Arcon"/>
              </a:rPr>
              <a:t>Lack of Innovation</a:t>
            </a:r>
          </a:p>
        </p:txBody>
      </p:sp>
      <p:cxnSp>
        <p:nvCxnSpPr>
          <p:cNvPr id="61757" name="l61757"/>
          <p:cNvCxnSpPr/>
          <p:nvPr/>
        </p:nvCxnSpPr>
        <p:spPr>
          <a:xfrm>
            <a:off x="2453826" y="6572000"/>
            <a:ext cx="9138174" cy="0"/>
          </a:xfrm>
          <a:prstGeom prst="line">
            <a:avLst/>
          </a:prstGeom>
          <a:ln w="9525">
            <a:solidFill>
              <a:srgbClr val="D8D8D8"/>
            </a:solidFill>
          </a:ln>
        </p:spPr>
      </p:cxnSp>
      <p:sp>
        <p:nvSpPr>
          <p:cNvPr id="85811" name="TextBox 85810"/>
          <p:cNvSpPr txBox="1"/>
          <p:nvPr/>
        </p:nvSpPr>
        <p:spPr>
          <a:xfrm>
            <a:off x="2453826" y="6938479"/>
            <a:ext cx="91381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A8A8A8"/>
                </a:solidFill>
                <a:latin typeface="Arcon"/>
              </a:rPr>
              <a:t>Lorem ipsum dolor sit amet, consectetuer adipiscing elit, sed diam nonummy nibh euismod tincidunt ut laoreet dolore magna aliquam</a:t>
            </a:r>
          </a:p>
        </p:txBody>
      </p:sp>
      <p:cxnSp>
        <p:nvCxnSpPr>
          <p:cNvPr id="47991" name="l47991"/>
          <p:cNvCxnSpPr/>
          <p:nvPr/>
        </p:nvCxnSpPr>
        <p:spPr>
          <a:xfrm>
            <a:off x="12792000" y="5872000"/>
            <a:ext cx="10458174" cy="0"/>
          </a:xfrm>
          <a:prstGeom prst="line">
            <a:avLst/>
          </a:prstGeom>
          <a:ln w="9525">
            <a:solidFill>
              <a:srgbClr val="EBEBEB"/>
            </a:solidFill>
          </a:ln>
        </p:spPr>
      </p:cxnSp>
      <p:sp>
        <p:nvSpPr>
          <p:cNvPr id="85812" name="Rectangle 85811"/>
          <p:cNvSpPr/>
          <p:nvPr/>
        </p:nvSpPr>
        <p:spPr>
          <a:xfrm>
            <a:off x="12792000" y="5872000"/>
            <a:ext cx="1100000" cy="1100000"/>
          </a:xfrm>
          <a:prstGeom prst="rect">
            <a:avLst/>
          </a:prstGeom>
          <a:solidFill>
            <a:srgbClr val="58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813" name="TextBox 85812"/>
          <p:cNvSpPr txBox="1"/>
          <p:nvPr/>
        </p:nvSpPr>
        <p:spPr>
          <a:xfrm>
            <a:off x="12852000" y="5932000"/>
            <a:ext cx="980000" cy="9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con"/>
              </a:rPr>
              <a:t>04</a:t>
            </a:r>
          </a:p>
        </p:txBody>
      </p:sp>
      <p:sp>
        <p:nvSpPr>
          <p:cNvPr id="85814" name="TextBox 85813"/>
          <p:cNvSpPr txBox="1"/>
          <p:nvPr/>
        </p:nvSpPr>
        <p:spPr>
          <a:xfrm>
            <a:off x="14112000" y="5912000"/>
            <a:ext cx="354295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>
                <a:solidFill>
                  <a:srgbClr val="3A3A3A"/>
                </a:solidFill>
                <a:latin typeface="Arcon"/>
              </a:rPr>
              <a:t>Customer Satisfaction</a:t>
            </a:r>
          </a:p>
        </p:txBody>
      </p:sp>
      <p:cxnSp>
        <p:nvCxnSpPr>
          <p:cNvPr id="24733" name="l24733"/>
          <p:cNvCxnSpPr/>
          <p:nvPr/>
        </p:nvCxnSpPr>
        <p:spPr>
          <a:xfrm>
            <a:off x="14112000" y="6572000"/>
            <a:ext cx="9138174" cy="0"/>
          </a:xfrm>
          <a:prstGeom prst="line">
            <a:avLst/>
          </a:prstGeom>
          <a:ln w="9525">
            <a:solidFill>
              <a:srgbClr val="D8D8D8"/>
            </a:solidFill>
          </a:ln>
        </p:spPr>
      </p:cxnSp>
      <p:sp>
        <p:nvSpPr>
          <p:cNvPr id="85815" name="TextBox 85814"/>
          <p:cNvSpPr txBox="1"/>
          <p:nvPr/>
        </p:nvSpPr>
        <p:spPr>
          <a:xfrm>
            <a:off x="14112000" y="6938479"/>
            <a:ext cx="91381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A8A8A8"/>
                </a:solidFill>
                <a:latin typeface="Arcon"/>
              </a:rPr>
              <a:t>Lorem ipsum dolor sit amet, consectetuer adipiscing elit, sed diam nonummy nibh euismod tincidunt ut laoreet dolore magna aliquam</a:t>
            </a:r>
          </a:p>
        </p:txBody>
      </p:sp>
      <p:cxnSp>
        <p:nvCxnSpPr>
          <p:cNvPr id="68348" name="l68348"/>
          <p:cNvCxnSpPr/>
          <p:nvPr/>
        </p:nvCxnSpPr>
        <p:spPr>
          <a:xfrm>
            <a:off x="1133826" y="9644000"/>
            <a:ext cx="10458174" cy="0"/>
          </a:xfrm>
          <a:prstGeom prst="line">
            <a:avLst/>
          </a:prstGeom>
          <a:ln w="9525">
            <a:solidFill>
              <a:srgbClr val="EBEBEB"/>
            </a:solidFill>
          </a:ln>
        </p:spPr>
      </p:cxnSp>
      <p:sp>
        <p:nvSpPr>
          <p:cNvPr id="85816" name="Rectangle 85815"/>
          <p:cNvSpPr/>
          <p:nvPr/>
        </p:nvSpPr>
        <p:spPr>
          <a:xfrm>
            <a:off x="1133826" y="9644000"/>
            <a:ext cx="1100000" cy="1100000"/>
          </a:xfrm>
          <a:prstGeom prst="rect">
            <a:avLst/>
          </a:prstGeom>
          <a:solidFill>
            <a:srgbClr val="58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817" name="TextBox 85816"/>
          <p:cNvSpPr txBox="1"/>
          <p:nvPr/>
        </p:nvSpPr>
        <p:spPr>
          <a:xfrm>
            <a:off x="1193826" y="9704000"/>
            <a:ext cx="980000" cy="9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con"/>
              </a:rPr>
              <a:t>05</a:t>
            </a:r>
          </a:p>
        </p:txBody>
      </p:sp>
      <p:sp>
        <p:nvSpPr>
          <p:cNvPr id="85818" name="TextBox 85817"/>
          <p:cNvSpPr txBox="1"/>
          <p:nvPr/>
        </p:nvSpPr>
        <p:spPr>
          <a:xfrm>
            <a:off x="2453826" y="9684000"/>
            <a:ext cx="378982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dirty="0">
                <a:solidFill>
                  <a:srgbClr val="3A3A3A"/>
                </a:solidFill>
                <a:latin typeface="Arcon"/>
              </a:rPr>
              <a:t>Regulatory Compliance</a:t>
            </a:r>
          </a:p>
        </p:txBody>
      </p:sp>
      <p:cxnSp>
        <p:nvCxnSpPr>
          <p:cNvPr id="45842" name="l45842"/>
          <p:cNvCxnSpPr/>
          <p:nvPr/>
        </p:nvCxnSpPr>
        <p:spPr>
          <a:xfrm>
            <a:off x="2453826" y="10344000"/>
            <a:ext cx="9138174" cy="0"/>
          </a:xfrm>
          <a:prstGeom prst="line">
            <a:avLst/>
          </a:prstGeom>
          <a:ln w="9525">
            <a:solidFill>
              <a:srgbClr val="D8D8D8"/>
            </a:solidFill>
          </a:ln>
        </p:spPr>
      </p:cxnSp>
      <p:sp>
        <p:nvSpPr>
          <p:cNvPr id="85819" name="TextBox 85818"/>
          <p:cNvSpPr txBox="1"/>
          <p:nvPr/>
        </p:nvSpPr>
        <p:spPr>
          <a:xfrm>
            <a:off x="2453826" y="10710479"/>
            <a:ext cx="91381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 dirty="0">
                <a:solidFill>
                  <a:srgbClr val="A8A8A8"/>
                </a:solidFill>
                <a:latin typeface="Arcon"/>
              </a:rPr>
              <a:t>Lorem ipsum dolor sit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amet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,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consectetuer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adipiscing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elit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, sed diam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nonummy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nibh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euismod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tincidunt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ut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laoreet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dolore magna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aliquam</a:t>
            </a:r>
            <a:endParaRPr sz="2400" b="0" dirty="0">
              <a:solidFill>
                <a:srgbClr val="A8A8A8"/>
              </a:solidFill>
              <a:latin typeface="Arcon"/>
            </a:endParaRPr>
          </a:p>
        </p:txBody>
      </p:sp>
      <p:cxnSp>
        <p:nvCxnSpPr>
          <p:cNvPr id="77928" name="l77928"/>
          <p:cNvCxnSpPr/>
          <p:nvPr/>
        </p:nvCxnSpPr>
        <p:spPr>
          <a:xfrm>
            <a:off x="12792000" y="9644000"/>
            <a:ext cx="10458174" cy="0"/>
          </a:xfrm>
          <a:prstGeom prst="line">
            <a:avLst/>
          </a:prstGeom>
          <a:ln w="9525">
            <a:solidFill>
              <a:srgbClr val="EBEBEB"/>
            </a:solidFill>
          </a:ln>
        </p:spPr>
      </p:cxnSp>
      <p:sp>
        <p:nvSpPr>
          <p:cNvPr id="85820" name="Rectangle 85819"/>
          <p:cNvSpPr/>
          <p:nvPr/>
        </p:nvSpPr>
        <p:spPr>
          <a:xfrm>
            <a:off x="12792000" y="9644000"/>
            <a:ext cx="1100000" cy="1100000"/>
          </a:xfrm>
          <a:prstGeom prst="rect">
            <a:avLst/>
          </a:prstGeom>
          <a:solidFill>
            <a:srgbClr val="58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821" name="TextBox 85820"/>
          <p:cNvSpPr txBox="1"/>
          <p:nvPr/>
        </p:nvSpPr>
        <p:spPr>
          <a:xfrm>
            <a:off x="12852000" y="9704000"/>
            <a:ext cx="980000" cy="9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con"/>
              </a:rPr>
              <a:t>06</a:t>
            </a:r>
          </a:p>
        </p:txBody>
      </p:sp>
      <p:sp>
        <p:nvSpPr>
          <p:cNvPr id="85822" name="TextBox 85821"/>
          <p:cNvSpPr txBox="1"/>
          <p:nvPr/>
        </p:nvSpPr>
        <p:spPr>
          <a:xfrm>
            <a:off x="14112000" y="9684000"/>
            <a:ext cx="339227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dirty="0">
                <a:solidFill>
                  <a:srgbClr val="3A3A3A"/>
                </a:solidFill>
                <a:latin typeface="Arcon"/>
              </a:rPr>
              <a:t>Financial Constraints</a:t>
            </a:r>
          </a:p>
        </p:txBody>
      </p:sp>
      <p:cxnSp>
        <p:nvCxnSpPr>
          <p:cNvPr id="91621" name="l91621"/>
          <p:cNvCxnSpPr/>
          <p:nvPr/>
        </p:nvCxnSpPr>
        <p:spPr>
          <a:xfrm>
            <a:off x="14112000" y="10344000"/>
            <a:ext cx="9138174" cy="0"/>
          </a:xfrm>
          <a:prstGeom prst="line">
            <a:avLst/>
          </a:prstGeom>
          <a:ln w="9525">
            <a:solidFill>
              <a:srgbClr val="D8D8D8"/>
            </a:solidFill>
          </a:ln>
        </p:spPr>
      </p:cxnSp>
      <p:sp>
        <p:nvSpPr>
          <p:cNvPr id="91622" name="TextBox 91621"/>
          <p:cNvSpPr txBox="1"/>
          <p:nvPr/>
        </p:nvSpPr>
        <p:spPr>
          <a:xfrm>
            <a:off x="14112000" y="10710479"/>
            <a:ext cx="91381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A8A8A8"/>
                </a:solidFill>
                <a:latin typeface="Arcon"/>
              </a:rPr>
              <a:t>Lorem ipsum dolor sit amet, consectetuer adipiscing elit, sed diam nonummy nibh euismod tincidunt ut laoreet dolore magna aliquam</a:t>
            </a:r>
          </a:p>
        </p:txBody>
      </p:sp>
      <p:cxnSp>
        <p:nvCxnSpPr>
          <p:cNvPr id="11505" name="l11505"/>
          <p:cNvCxnSpPr/>
          <p:nvPr/>
        </p:nvCxnSpPr>
        <p:spPr>
          <a:xfrm>
            <a:off x="12192000" y="2100000"/>
            <a:ext cx="0" cy="11316000"/>
          </a:xfrm>
          <a:prstGeom prst="line">
            <a:avLst/>
          </a:prstGeom>
          <a:ln w="9525">
            <a:solidFill>
              <a:srgbClr val="EBEBEB"/>
            </a:solidFill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33959" y="5879616"/>
            <a:ext cx="9513376" cy="635484"/>
          </a:xfrm>
        </p:spPr>
        <p:txBody>
          <a:bodyPr/>
          <a:lstStyle/>
          <a:p>
            <a:r>
              <a:rPr lang="en-US"/>
              <a:t>AUDIT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584564B1-B59E-0491-8810-6A8EE9A3C66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9" r="22239"/>
          <a:stretch/>
        </p:blipFill>
        <p:spPr>
          <a:xfrm>
            <a:off x="17047058" y="2454844"/>
            <a:ext cx="6056056" cy="6087866"/>
          </a:xfrm>
          <a:prstGeom prst="rect">
            <a:avLst/>
          </a:prstGeom>
        </p:spPr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5430AD78-BD1D-AD18-7DA8-FBDF87CC70C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" r="261"/>
          <a:stretch/>
        </p:blipFill>
        <p:spPr>
          <a:xfrm>
            <a:off x="9163972" y="2454844"/>
            <a:ext cx="6056056" cy="6087866"/>
          </a:xfrm>
          <a:prstGeom prst="rect">
            <a:avLst/>
          </a:prstGeom>
        </p:spPr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5EB1685B-F014-DD8F-21D7-3CDF9DEE085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9" r="22239"/>
          <a:stretch/>
        </p:blipFill>
        <p:spPr>
          <a:xfrm>
            <a:off x="1280886" y="2454844"/>
            <a:ext cx="6056056" cy="608786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993674" y="2453604"/>
            <a:ext cx="1359626" cy="13353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3892258" y="2453604"/>
            <a:ext cx="1359626" cy="1335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1759908" y="2453604"/>
            <a:ext cx="1359626" cy="13353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CLIENT AUDIT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13784" y="9928057"/>
            <a:ext cx="642526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endParaRPr lang="en-MY" sz="24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13785" y="9096889"/>
            <a:ext cx="64252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 dirty="0">
                <a:solidFill>
                  <a:schemeClr val="accent1"/>
                </a:solidFill>
              </a:rPr>
              <a:t>Strengths</a:t>
            </a:r>
            <a:endParaRPr lang="en-MY" sz="4000" dirty="0">
              <a:solidFill>
                <a:schemeClr val="accent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6150091" y="2623784"/>
            <a:ext cx="1161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6000" b="1">
                <a:solidFill>
                  <a:schemeClr val="bg1"/>
                </a:solidFill>
              </a:rPr>
              <a:t>01	</a:t>
            </a:r>
            <a:endParaRPr lang="en-MY" sz="600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9119534" y="9928057"/>
            <a:ext cx="642526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9119535" y="9096889"/>
            <a:ext cx="64252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 dirty="0">
                <a:solidFill>
                  <a:schemeClr val="accent2"/>
                </a:solidFill>
              </a:rPr>
              <a:t>Weaknesses </a:t>
            </a:r>
            <a:endParaRPr lang="en-MY" sz="4000" dirty="0">
              <a:solidFill>
                <a:schemeClr val="accent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006234" y="9928057"/>
            <a:ext cx="642526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006235" y="9096889"/>
            <a:ext cx="64252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 dirty="0">
                <a:solidFill>
                  <a:schemeClr val="accent3"/>
                </a:solidFill>
              </a:rPr>
              <a:t>Opportunities</a:t>
            </a:r>
            <a:endParaRPr lang="en-MY" sz="4000" dirty="0">
              <a:solidFill>
                <a:schemeClr val="accent3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3991397" y="2623784"/>
            <a:ext cx="1161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6000" b="1">
                <a:solidFill>
                  <a:schemeClr val="bg1"/>
                </a:solidFill>
              </a:rPr>
              <a:t>02</a:t>
            </a:r>
            <a:endParaRPr lang="en-MY" sz="600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1859047" y="2623784"/>
            <a:ext cx="1161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6000" b="1">
                <a:solidFill>
                  <a:schemeClr val="bg1"/>
                </a:solidFill>
              </a:rPr>
              <a:t>03</a:t>
            </a:r>
            <a:endParaRPr lang="en-MY" sz="6000">
              <a:solidFill>
                <a:schemeClr val="bg1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FB7C418-E052-624F-8269-85EE59EEB725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704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552C5BB-349D-4439-B958-55E79737427A}"/>
              </a:ext>
            </a:extLst>
          </p:cNvPr>
          <p:cNvSpPr txBox="1"/>
          <p:nvPr/>
        </p:nvSpPr>
        <p:spPr>
          <a:xfrm>
            <a:off x="1721648" y="3062209"/>
            <a:ext cx="13137355" cy="159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7000"/>
              </a:lnSpc>
            </a:pPr>
            <a:r>
              <a:rPr lang="en-US" sz="5600" dirty="0"/>
              <a:t>Highlight any early adopters, partnerships, or initial sales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8E0FF40-39E3-4348-8FC3-14E3BA06B315}"/>
              </a:ext>
            </a:extLst>
          </p:cNvPr>
          <p:cNvGrpSpPr/>
          <p:nvPr/>
        </p:nvGrpSpPr>
        <p:grpSpPr>
          <a:xfrm>
            <a:off x="1835045" y="6654791"/>
            <a:ext cx="6055200" cy="4807730"/>
            <a:chOff x="817861" y="3327395"/>
            <a:chExt cx="3027600" cy="240386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0F38B6A-E937-4229-BAA9-2904CB7DC17A}"/>
                </a:ext>
              </a:extLst>
            </p:cNvPr>
            <p:cNvSpPr txBox="1"/>
            <p:nvPr/>
          </p:nvSpPr>
          <p:spPr>
            <a:xfrm>
              <a:off x="817861" y="3454354"/>
              <a:ext cx="3004839" cy="1490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7600" dirty="0">
                  <a:solidFill>
                    <a:schemeClr val="accent1"/>
                  </a:solidFill>
                </a:rPr>
                <a:t>46%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F97FE50-6897-4C38-9C3C-54AE21BBFCD4}"/>
                </a:ext>
              </a:extLst>
            </p:cNvPr>
            <p:cNvSpPr txBox="1"/>
            <p:nvPr/>
          </p:nvSpPr>
          <p:spPr>
            <a:xfrm>
              <a:off x="817861" y="5044918"/>
              <a:ext cx="3004839" cy="6863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Aft>
                  <a:spcPts val="2400"/>
                </a:spcAft>
              </a:pPr>
              <a:r>
                <a:rPr lang="en-US" sz="2400" dirty="0">
                  <a:solidFill>
                    <a:schemeClr val="bg1">
                      <a:lumMod val="65000"/>
                    </a:schemeClr>
                  </a:solidFill>
                </a:rPr>
                <a:t>Lorem ipsum dolor sit amet, consectetuer adipiscing elit. Maecenas porttitor congue massa. Fusce </a:t>
              </a:r>
              <a:r>
                <a:rPr lang="en-US" sz="2400" dirty="0" err="1">
                  <a:solidFill>
                    <a:schemeClr val="bg1">
                      <a:lumMod val="65000"/>
                    </a:schemeClr>
                  </a:solidFill>
                </a:rPr>
                <a:t>posuere</a:t>
              </a:r>
              <a:r>
                <a:rPr lang="en-US" sz="2400" dirty="0">
                  <a:solidFill>
                    <a:schemeClr val="bg1">
                      <a:lumMod val="65000"/>
                    </a:schemeClr>
                  </a:solidFill>
                </a:rPr>
                <a:t>,</a:t>
              </a:r>
            </a:p>
          </p:txBody>
        </p:sp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BA6402DF-C663-4804-ACAC-60824F598A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7861" y="3643114"/>
              <a:ext cx="30276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8E3FDDD-81F5-4BC9-A0E8-87BB77189DD4}"/>
                </a:ext>
              </a:extLst>
            </p:cNvPr>
            <p:cNvSpPr txBox="1"/>
            <p:nvPr/>
          </p:nvSpPr>
          <p:spPr>
            <a:xfrm>
              <a:off x="817861" y="3327395"/>
              <a:ext cx="807383" cy="2078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1050"/>
              </a:lvl1pPr>
            </a:lstStyle>
            <a:p>
              <a:r>
                <a:rPr lang="en-US" sz="2101" dirty="0">
                  <a:solidFill>
                    <a:schemeClr val="accent1"/>
                  </a:solidFill>
                </a:rPr>
                <a:t>01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EB69D89-B8FD-4A2A-B3B3-233D34AD6C72}"/>
              </a:ext>
            </a:extLst>
          </p:cNvPr>
          <p:cNvGrpSpPr/>
          <p:nvPr/>
        </p:nvGrpSpPr>
        <p:grpSpPr>
          <a:xfrm>
            <a:off x="9187160" y="6654791"/>
            <a:ext cx="6055200" cy="4807730"/>
            <a:chOff x="4543749" y="3327395"/>
            <a:chExt cx="3027600" cy="240386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A6D400-4C64-4E2C-9DBF-1658AA96C259}"/>
                </a:ext>
              </a:extLst>
            </p:cNvPr>
            <p:cNvSpPr txBox="1"/>
            <p:nvPr/>
          </p:nvSpPr>
          <p:spPr>
            <a:xfrm>
              <a:off x="4543749" y="3454354"/>
              <a:ext cx="3004839" cy="1490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7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78%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1D2DA3A-E0BA-41E7-A883-D5224003CD15}"/>
                </a:ext>
              </a:extLst>
            </p:cNvPr>
            <p:cNvSpPr txBox="1"/>
            <p:nvPr/>
          </p:nvSpPr>
          <p:spPr>
            <a:xfrm>
              <a:off x="4543749" y="5044918"/>
              <a:ext cx="3004839" cy="6863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Aft>
                  <a:spcPts val="2400"/>
                </a:spcAft>
              </a:pPr>
              <a:r>
                <a:rPr lang="en-US" sz="2400" dirty="0">
                  <a:solidFill>
                    <a:schemeClr val="bg1">
                      <a:lumMod val="65000"/>
                    </a:schemeClr>
                  </a:solidFill>
                </a:rPr>
                <a:t>Lorem ipsum dolor sit amet, consectetuer adipiscing elit. Maecenas porttitor congue massa. Fusce </a:t>
              </a:r>
              <a:r>
                <a:rPr lang="en-US" sz="2400" dirty="0" err="1">
                  <a:solidFill>
                    <a:schemeClr val="bg1">
                      <a:lumMod val="65000"/>
                    </a:schemeClr>
                  </a:solidFill>
                </a:rPr>
                <a:t>posuere</a:t>
              </a:r>
              <a:r>
                <a:rPr lang="en-US" sz="2400" dirty="0">
                  <a:solidFill>
                    <a:schemeClr val="bg1">
                      <a:lumMod val="65000"/>
                    </a:schemeClr>
                  </a:solidFill>
                </a:rPr>
                <a:t>,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179237B-7E20-4951-8117-B9A6B6326F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3749" y="3643114"/>
              <a:ext cx="30276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09ABD52-BA9D-40EF-B253-00083BEA9923}"/>
                </a:ext>
              </a:extLst>
            </p:cNvPr>
            <p:cNvSpPr txBox="1"/>
            <p:nvPr/>
          </p:nvSpPr>
          <p:spPr>
            <a:xfrm>
              <a:off x="4543749" y="3327395"/>
              <a:ext cx="807383" cy="2078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1050"/>
              </a:lvl1pPr>
            </a:lstStyle>
            <a:p>
              <a:r>
                <a:rPr lang="en-US" sz="2101" dirty="0"/>
                <a:t>02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47670FF-F00B-45E2-8975-A6385D3AF6B1}"/>
              </a:ext>
            </a:extLst>
          </p:cNvPr>
          <p:cNvGrpSpPr/>
          <p:nvPr/>
        </p:nvGrpSpPr>
        <p:grpSpPr>
          <a:xfrm>
            <a:off x="16539277" y="6654790"/>
            <a:ext cx="6055200" cy="4807730"/>
            <a:chOff x="8269638" y="3327395"/>
            <a:chExt cx="3027600" cy="2403865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6EFE9AE-AEDE-4277-97DA-BA4C746C76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69638" y="3643114"/>
              <a:ext cx="30276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9646F28-4745-4802-A763-C6FFE90073A9}"/>
                </a:ext>
              </a:extLst>
            </p:cNvPr>
            <p:cNvSpPr txBox="1"/>
            <p:nvPr/>
          </p:nvSpPr>
          <p:spPr>
            <a:xfrm>
              <a:off x="8269638" y="3454354"/>
              <a:ext cx="3004839" cy="1490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7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12%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278FA90-CC98-40BC-8B42-181DE89D1419}"/>
                </a:ext>
              </a:extLst>
            </p:cNvPr>
            <p:cNvSpPr txBox="1"/>
            <p:nvPr/>
          </p:nvSpPr>
          <p:spPr>
            <a:xfrm>
              <a:off x="8269638" y="5044918"/>
              <a:ext cx="3004839" cy="6863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Aft>
                  <a:spcPts val="2400"/>
                </a:spcAft>
              </a:pPr>
              <a:r>
                <a:rPr lang="en-US" sz="2400" dirty="0">
                  <a:solidFill>
                    <a:schemeClr val="bg1">
                      <a:lumMod val="65000"/>
                    </a:schemeClr>
                  </a:solidFill>
                </a:rPr>
                <a:t>Lorem ipsum dolor sit amet, consectetuer adipiscing elit. Maecenas porttitor congue massa. Fusce </a:t>
              </a:r>
              <a:r>
                <a:rPr lang="en-US" sz="2400" dirty="0" err="1">
                  <a:solidFill>
                    <a:schemeClr val="bg1">
                      <a:lumMod val="65000"/>
                    </a:schemeClr>
                  </a:solidFill>
                </a:rPr>
                <a:t>posuere</a:t>
              </a:r>
              <a:r>
                <a:rPr lang="en-US" sz="2400" dirty="0">
                  <a:solidFill>
                    <a:schemeClr val="bg1">
                      <a:lumMod val="65000"/>
                    </a:schemeClr>
                  </a:solidFill>
                </a:rPr>
                <a:t>,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9D1053A-379E-46DE-8665-226A6294AE3F}"/>
                </a:ext>
              </a:extLst>
            </p:cNvPr>
            <p:cNvSpPr txBox="1"/>
            <p:nvPr/>
          </p:nvSpPr>
          <p:spPr>
            <a:xfrm>
              <a:off x="8292398" y="3327395"/>
              <a:ext cx="807383" cy="2078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1050"/>
              </a:lvl1pPr>
            </a:lstStyle>
            <a:p>
              <a:r>
                <a:rPr lang="en-US" sz="2101" dirty="0"/>
                <a:t>03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CB635DFF-6148-D04D-5F8A-326796B57A05}"/>
              </a:ext>
            </a:extLst>
          </p:cNvPr>
          <p:cNvSpPr txBox="1"/>
          <p:nvPr/>
        </p:nvSpPr>
        <p:spPr>
          <a:xfrm>
            <a:off x="1133959" y="470647"/>
            <a:ext cx="16218614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 dirty="0">
                <a:solidFill>
                  <a:schemeClr val="tx2"/>
                </a:solidFill>
              </a:rPr>
              <a:t>STATS OVERVIEW</a:t>
            </a:r>
            <a:endParaRPr lang="en-MY" sz="5000" dirty="0">
              <a:solidFill>
                <a:schemeClr val="tx2">
                  <a:alpha val="60000"/>
                </a:schemeClr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A6C6220-A1E0-90E3-4266-094E5BDBE1E7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136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827" y="470647"/>
            <a:ext cx="1268207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VISITOR AUDITS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5387" y="6236572"/>
            <a:ext cx="6234113" cy="9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5388" y="5406928"/>
            <a:ext cx="623411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Total Visitor</a:t>
            </a:r>
            <a:endParaRPr lang="en-MY" sz="4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5388" y="3566205"/>
            <a:ext cx="623411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1500" b="1">
                <a:solidFill>
                  <a:schemeClr val="accent1"/>
                </a:solidFill>
              </a:rPr>
              <a:t>4000+</a:t>
            </a:r>
            <a:endParaRPr lang="en-MY" sz="11500">
              <a:solidFill>
                <a:schemeClr val="accent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7761174" y="6236572"/>
            <a:ext cx="5726226" cy="9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7761175" y="5406928"/>
            <a:ext cx="572622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Happy Clients</a:t>
            </a:r>
            <a:endParaRPr lang="en-MY" sz="4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7761175" y="3566205"/>
            <a:ext cx="572622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1500" b="1">
                <a:solidFill>
                  <a:schemeClr val="accent3"/>
                </a:solidFill>
              </a:rPr>
              <a:t>9000+</a:t>
            </a:r>
            <a:endParaRPr lang="en-MY" sz="11500">
              <a:solidFill>
                <a:schemeClr val="accent3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57287" y="11488069"/>
            <a:ext cx="6234113" cy="9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57288" y="10658425"/>
            <a:ext cx="623411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Project Submitted</a:t>
            </a:r>
            <a:endParaRPr lang="en-MY" sz="4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57288" y="8817702"/>
            <a:ext cx="623411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1500" b="1">
                <a:solidFill>
                  <a:schemeClr val="accent2"/>
                </a:solidFill>
              </a:rPr>
              <a:t>1500+</a:t>
            </a:r>
            <a:endParaRPr lang="en-MY" sz="11500">
              <a:solidFill>
                <a:schemeClr val="accent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7740537" y="11488069"/>
            <a:ext cx="5726226" cy="94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7740538" y="10658425"/>
            <a:ext cx="572622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Success Projects</a:t>
            </a:r>
            <a:endParaRPr lang="en-MY" sz="4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7740538" y="8817702"/>
            <a:ext cx="572622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1500" b="1">
                <a:solidFill>
                  <a:schemeClr val="accent4"/>
                </a:solidFill>
              </a:rPr>
              <a:t>1450+</a:t>
            </a:r>
            <a:endParaRPr lang="en-MY" sz="11500">
              <a:solidFill>
                <a:schemeClr val="accent4"/>
              </a:solidFill>
            </a:endParaRPr>
          </a:p>
        </p:txBody>
      </p:sp>
      <p:cxnSp>
        <p:nvCxnSpPr>
          <p:cNvPr id="23" name="Straight Connector 22"/>
          <p:cNvCxnSpPr>
            <a:cxnSpLocks/>
          </p:cNvCxnSpPr>
          <p:nvPr/>
        </p:nvCxnSpPr>
        <p:spPr>
          <a:xfrm>
            <a:off x="7799273" y="8111347"/>
            <a:ext cx="1124249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229076" y="8111347"/>
            <a:ext cx="1223964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FD4E2322-A188-74D2-990C-ED25BDB1C44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8" r="28498"/>
          <a:stretch>
            <a:fillRect/>
          </a:stretch>
        </p:blipFill>
        <p:spPr>
          <a:xfrm>
            <a:off x="13816013" y="0"/>
            <a:ext cx="10567987" cy="137160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8B70B52-E77C-B9D9-BC7A-1CE30A690C21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9974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MARKET SIZE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5866781" y="4428494"/>
            <a:ext cx="7450418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dolore mag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5866782" y="3560750"/>
            <a:ext cx="7450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 dirty="0">
                <a:solidFill>
                  <a:schemeClr val="tx2"/>
                </a:solidFill>
              </a:rPr>
              <a:t>Products In Market</a:t>
            </a:r>
            <a:endParaRPr lang="en-MY" sz="40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5866781" y="7551712"/>
            <a:ext cx="7450418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dolore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mag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5866782" y="6683968"/>
            <a:ext cx="745041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Company Market Share</a:t>
            </a:r>
            <a:endParaRPr lang="en-MY" sz="4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5866781" y="10675313"/>
            <a:ext cx="7450418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dolore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mag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5866782" y="9807569"/>
            <a:ext cx="7450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 dirty="0">
                <a:solidFill>
                  <a:schemeClr val="tx2"/>
                </a:solidFill>
              </a:rPr>
              <a:t>Total Market Share</a:t>
            </a:r>
            <a:endParaRPr lang="en-MY" sz="4000" dirty="0">
              <a:solidFill>
                <a:schemeClr val="tx2">
                  <a:alpha val="60000"/>
                </a:schemeClr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15925A1-B365-7930-312A-62200A0F9D33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78D29719-79D7-3EE9-E0AC-FBD147AAB13F}"/>
              </a:ext>
            </a:extLst>
          </p:cNvPr>
          <p:cNvSpPr/>
          <p:nvPr/>
        </p:nvSpPr>
        <p:spPr>
          <a:xfrm>
            <a:off x="1000000" y="3500000"/>
            <a:ext cx="4000000" cy="1761558"/>
          </a:xfrm>
          <a:prstGeom prst="rect">
            <a:avLst/>
          </a:prstGeom>
          <a:solidFill>
            <a:srgbClr val="58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50D6C6-18CA-306C-DC84-DBC9770B40CF}"/>
              </a:ext>
            </a:extLst>
          </p:cNvPr>
          <p:cNvSpPr/>
          <p:nvPr/>
        </p:nvSpPr>
        <p:spPr>
          <a:xfrm>
            <a:off x="1000000" y="6500000"/>
            <a:ext cx="6800000" cy="1761558"/>
          </a:xfrm>
          <a:prstGeom prst="rect">
            <a:avLst/>
          </a:prstGeom>
          <a:solidFill>
            <a:srgbClr val="58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831524-4DD3-51E7-0267-DAEE05887243}"/>
              </a:ext>
            </a:extLst>
          </p:cNvPr>
          <p:cNvSpPr/>
          <p:nvPr/>
        </p:nvSpPr>
        <p:spPr>
          <a:xfrm>
            <a:off x="1000000" y="9500000"/>
            <a:ext cx="10200000" cy="1761558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6E112E-2376-837A-7993-5E2B857C241C}"/>
              </a:ext>
            </a:extLst>
          </p:cNvPr>
          <p:cNvSpPr txBox="1"/>
          <p:nvPr/>
        </p:nvSpPr>
        <p:spPr>
          <a:xfrm>
            <a:off x="1250000" y="4100000"/>
            <a:ext cx="3700000" cy="12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Arcon"/>
              </a:rPr>
              <a:t>400+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C20247-A137-1DA2-97E2-AA6D40047D41}"/>
              </a:ext>
            </a:extLst>
          </p:cNvPr>
          <p:cNvSpPr txBox="1"/>
          <p:nvPr/>
        </p:nvSpPr>
        <p:spPr>
          <a:xfrm>
            <a:off x="1250000" y="7100000"/>
            <a:ext cx="6500000" cy="12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Arcon"/>
              </a:rPr>
              <a:t>$1.5B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F649A7-8702-C9DB-0AC2-3C0F997050D6}"/>
              </a:ext>
            </a:extLst>
          </p:cNvPr>
          <p:cNvSpPr txBox="1"/>
          <p:nvPr/>
        </p:nvSpPr>
        <p:spPr>
          <a:xfrm>
            <a:off x="1250000" y="10100000"/>
            <a:ext cx="9900000" cy="12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Arcon"/>
              </a:rPr>
              <a:t>$3.5B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E83FD8-2A6F-FF20-2664-97324E1D610D}"/>
              </a:ext>
            </a:extLst>
          </p:cNvPr>
          <p:cNvSpPr txBox="1"/>
          <p:nvPr/>
        </p:nvSpPr>
        <p:spPr>
          <a:xfrm>
            <a:off x="1000000" y="3020000"/>
            <a:ext cx="266451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b="0">
                <a:solidFill>
                  <a:srgbClr val="A8A8A8"/>
                </a:solidFill>
                <a:latin typeface="Arcon"/>
              </a:rPr>
              <a:t>PRODUCTS IN MARKET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988F78-A246-10B2-261B-A2A6D523E31F}"/>
              </a:ext>
            </a:extLst>
          </p:cNvPr>
          <p:cNvSpPr txBox="1"/>
          <p:nvPr/>
        </p:nvSpPr>
        <p:spPr>
          <a:xfrm>
            <a:off x="1000000" y="6020000"/>
            <a:ext cx="313098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b="0">
                <a:solidFill>
                  <a:srgbClr val="A8A8A8"/>
                </a:solidFill>
                <a:latin typeface="Arcon"/>
              </a:rPr>
              <a:t>COMPANY MARKET SHARE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1F5C8E-3CE3-658F-65E4-4F6AB901F6CB}"/>
              </a:ext>
            </a:extLst>
          </p:cNvPr>
          <p:cNvSpPr txBox="1"/>
          <p:nvPr/>
        </p:nvSpPr>
        <p:spPr>
          <a:xfrm>
            <a:off x="1000000" y="9020000"/>
            <a:ext cx="269496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b="0">
                <a:solidFill>
                  <a:srgbClr val="A8A8A8"/>
                </a:solidFill>
                <a:latin typeface="Arcon"/>
              </a:rPr>
              <a:t>TOTAL MARKET SHARE</a:t>
            </a:r>
          </a:p>
        </p:txBody>
      </p:sp>
      <p:cxnSp>
        <p:nvCxnSpPr>
          <p:cNvPr id="22" name="ln15602">
            <a:extLst>
              <a:ext uri="{FF2B5EF4-FFF2-40B4-BE49-F238E27FC236}">
                <a16:creationId xmlns:a16="http://schemas.microsoft.com/office/drawing/2014/main" id="{6338B185-4B73-D5AD-8319-0028A4344DFA}"/>
              </a:ext>
            </a:extLst>
          </p:cNvPr>
          <p:cNvCxnSpPr>
            <a:cxnSpLocks/>
          </p:cNvCxnSpPr>
          <p:nvPr/>
        </p:nvCxnSpPr>
        <p:spPr>
          <a:xfrm>
            <a:off x="5000000" y="4428494"/>
            <a:ext cx="10567102" cy="0"/>
          </a:xfrm>
          <a:prstGeom prst="line">
            <a:avLst/>
          </a:prstGeom>
          <a:ln w="9525">
            <a:solidFill>
              <a:srgbClr val="585858"/>
            </a:solidFill>
            <a:prstDash val="sysDash"/>
          </a:ln>
        </p:spPr>
      </p:cxnSp>
      <p:cxnSp>
        <p:nvCxnSpPr>
          <p:cNvPr id="23" name="ln31152">
            <a:extLst>
              <a:ext uri="{FF2B5EF4-FFF2-40B4-BE49-F238E27FC236}">
                <a16:creationId xmlns:a16="http://schemas.microsoft.com/office/drawing/2014/main" id="{D34A778D-E3D8-750C-52D3-6C8198A977F9}"/>
              </a:ext>
            </a:extLst>
          </p:cNvPr>
          <p:cNvCxnSpPr>
            <a:cxnSpLocks/>
          </p:cNvCxnSpPr>
          <p:nvPr/>
        </p:nvCxnSpPr>
        <p:spPr>
          <a:xfrm>
            <a:off x="7800000" y="7428494"/>
            <a:ext cx="7521776" cy="0"/>
          </a:xfrm>
          <a:prstGeom prst="line">
            <a:avLst/>
          </a:prstGeom>
          <a:ln w="9525">
            <a:solidFill>
              <a:srgbClr val="585858"/>
            </a:solidFill>
            <a:prstDash val="sysDash"/>
          </a:ln>
        </p:spPr>
      </p:cxnSp>
      <p:cxnSp>
        <p:nvCxnSpPr>
          <p:cNvPr id="24" name="ln68675">
            <a:extLst>
              <a:ext uri="{FF2B5EF4-FFF2-40B4-BE49-F238E27FC236}">
                <a16:creationId xmlns:a16="http://schemas.microsoft.com/office/drawing/2014/main" id="{28ABD0E8-3527-D0CA-7228-13B3DA07B681}"/>
              </a:ext>
            </a:extLst>
          </p:cNvPr>
          <p:cNvCxnSpPr>
            <a:cxnSpLocks/>
          </p:cNvCxnSpPr>
          <p:nvPr/>
        </p:nvCxnSpPr>
        <p:spPr>
          <a:xfrm>
            <a:off x="11200000" y="10428494"/>
            <a:ext cx="4121776" cy="0"/>
          </a:xfrm>
          <a:prstGeom prst="line">
            <a:avLst/>
          </a:prstGeom>
          <a:ln w="9525">
            <a:solidFill>
              <a:srgbClr val="E30613"/>
            </a:solidFill>
            <a:prstDash val="sysDash"/>
          </a:ln>
        </p:spPr>
      </p:cxnSp>
    </p:spTree>
    <p:extLst>
      <p:ext uri="{BB962C8B-B14F-4D97-AF65-F5344CB8AC3E}">
        <p14:creationId xmlns:p14="http://schemas.microsoft.com/office/powerpoint/2010/main" val="3538210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MARKET ANALYSIS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392265" y="4094180"/>
            <a:ext cx="868292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dolore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magna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vo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392266" y="3226436"/>
            <a:ext cx="868292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Revenue - $40M</a:t>
            </a:r>
            <a:endParaRPr lang="en-MY" sz="4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392265" y="7254599"/>
            <a:ext cx="868292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dolore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magna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vo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392266" y="6386855"/>
            <a:ext cx="868292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Deposit - $20M</a:t>
            </a:r>
            <a:endParaRPr lang="en-MY" sz="4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392265" y="10440782"/>
            <a:ext cx="868292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dolore magna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vo</a:t>
            </a:r>
            <a:endParaRPr lang="en-MY" sz="24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392266" y="9573038"/>
            <a:ext cx="868292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Net Income - $30M</a:t>
            </a:r>
            <a:endParaRPr lang="en-MY" sz="4000">
              <a:solidFill>
                <a:schemeClr val="tx2">
                  <a:alpha val="60000"/>
                </a:schemeClr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45B857B-033C-61A0-201D-D0664B0F90B0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DFC2D911-A50E-9FA6-E443-448D9CDB7C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14" r="26914"/>
          <a:stretch/>
        </p:blipFill>
        <p:spPr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B9AC4C6-DBE5-0834-D2E8-005F5E07C384}"/>
              </a:ext>
            </a:extLst>
          </p:cNvPr>
          <p:cNvGrpSpPr/>
          <p:nvPr/>
        </p:nvGrpSpPr>
        <p:grpSpPr>
          <a:xfrm>
            <a:off x="1133959" y="3276075"/>
            <a:ext cx="797231" cy="818105"/>
            <a:chOff x="1570831" y="4179860"/>
            <a:chExt cx="1576388" cy="161766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78E6374-C458-02A0-2FA9-ECA3196B2B76}"/>
                </a:ext>
              </a:extLst>
            </p:cNvPr>
            <p:cNvSpPr/>
            <p:nvPr/>
          </p:nvSpPr>
          <p:spPr>
            <a:xfrm>
              <a:off x="1570831" y="4221135"/>
              <a:ext cx="1576388" cy="157638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4" name="Picture Placeholder 19">
              <a:extLst>
                <a:ext uri="{FF2B5EF4-FFF2-40B4-BE49-F238E27FC236}">
                  <a16:creationId xmlns:a16="http://schemas.microsoft.com/office/drawing/2014/main" id="{AC51BEFA-A621-AF72-74A2-89BE5F7FD4F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8640" r="8640"/>
            <a:stretch>
              <a:fillRect/>
            </a:stretch>
          </p:blipFill>
          <p:spPr>
            <a:xfrm>
              <a:off x="1693069" y="4179860"/>
              <a:ext cx="1328628" cy="1606097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F652083-2A20-FA67-E3FE-74A08C4604CF}"/>
              </a:ext>
            </a:extLst>
          </p:cNvPr>
          <p:cNvGrpSpPr/>
          <p:nvPr/>
        </p:nvGrpSpPr>
        <p:grpSpPr>
          <a:xfrm>
            <a:off x="1133959" y="6397434"/>
            <a:ext cx="797231" cy="797231"/>
            <a:chOff x="1570831" y="7301219"/>
            <a:chExt cx="1576388" cy="157638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3C02D5E-3992-C8F3-A48C-140035EB71CB}"/>
                </a:ext>
              </a:extLst>
            </p:cNvPr>
            <p:cNvSpPr/>
            <p:nvPr/>
          </p:nvSpPr>
          <p:spPr>
            <a:xfrm>
              <a:off x="1570831" y="7301219"/>
              <a:ext cx="1576388" cy="157638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6" name="Picture Placeholder 19">
              <a:extLst>
                <a:ext uri="{FF2B5EF4-FFF2-40B4-BE49-F238E27FC236}">
                  <a16:creationId xmlns:a16="http://schemas.microsoft.com/office/drawing/2014/main" id="{50EA8FA8-1D00-4474-2940-A1DFD34355F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8638" r="8638"/>
            <a:stretch/>
          </p:blipFill>
          <p:spPr>
            <a:xfrm>
              <a:off x="1808599" y="7429793"/>
              <a:ext cx="1091328" cy="131924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F0EAC7F-5FEB-4FBB-16AA-57108B566803}"/>
              </a:ext>
            </a:extLst>
          </p:cNvPr>
          <p:cNvGrpSpPr/>
          <p:nvPr/>
        </p:nvGrpSpPr>
        <p:grpSpPr>
          <a:xfrm>
            <a:off x="1133959" y="9766276"/>
            <a:ext cx="797231" cy="797231"/>
            <a:chOff x="1570831" y="10670061"/>
            <a:chExt cx="1576388" cy="157638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0AFC7DB-40CF-C94D-9043-B01080B81D30}"/>
                </a:ext>
              </a:extLst>
            </p:cNvPr>
            <p:cNvSpPr/>
            <p:nvPr/>
          </p:nvSpPr>
          <p:spPr>
            <a:xfrm>
              <a:off x="1570831" y="10670061"/>
              <a:ext cx="1576388" cy="15763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9" name="Picture Placeholder 19">
              <a:extLst>
                <a:ext uri="{FF2B5EF4-FFF2-40B4-BE49-F238E27FC236}">
                  <a16:creationId xmlns:a16="http://schemas.microsoft.com/office/drawing/2014/main" id="{6CC9B6C7-969A-1796-D970-9610275AAD4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8638" r="8638"/>
            <a:stretch/>
          </p:blipFill>
          <p:spPr>
            <a:xfrm>
              <a:off x="1808599" y="10795293"/>
              <a:ext cx="1091328" cy="1319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8512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6"/>
          <p:cNvSpPr>
            <a:spLocks noChangeArrowheads="1"/>
          </p:cNvSpPr>
          <p:nvPr/>
        </p:nvSpPr>
        <p:spPr bwMode="auto">
          <a:xfrm>
            <a:off x="12390000" y="3117899"/>
            <a:ext cx="420688" cy="4206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11"/>
          <p:cNvSpPr>
            <a:spLocks noChangeArrowheads="1"/>
          </p:cNvSpPr>
          <p:nvPr/>
        </p:nvSpPr>
        <p:spPr bwMode="auto">
          <a:xfrm>
            <a:off x="12390000" y="9836199"/>
            <a:ext cx="420688" cy="42386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13"/>
          <p:cNvSpPr>
            <a:spLocks noChangeArrowheads="1"/>
          </p:cNvSpPr>
          <p:nvPr/>
        </p:nvSpPr>
        <p:spPr bwMode="auto">
          <a:xfrm>
            <a:off x="12390000" y="6451649"/>
            <a:ext cx="420688" cy="4238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MARKET COMPETITON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3117786" y="3781796"/>
            <a:ext cx="946237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dolore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magna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volutpat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3117786" y="2936779"/>
            <a:ext cx="9462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>
                <a:solidFill>
                  <a:schemeClr val="tx2"/>
                </a:solidFill>
              </a:rPr>
              <a:t>Direct Competitors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3117786" y="7104813"/>
            <a:ext cx="946237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dolore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magna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volutpat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3117786" y="6259796"/>
            <a:ext cx="9462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>
                <a:solidFill>
                  <a:schemeClr val="tx2"/>
                </a:solidFill>
              </a:rPr>
              <a:t>Indirect Competitors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3117786" y="10469402"/>
            <a:ext cx="946237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dolore magna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volutpat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3117786" y="9624385"/>
            <a:ext cx="9462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dirty="0">
                <a:solidFill>
                  <a:schemeClr val="tx2"/>
                </a:solidFill>
              </a:rPr>
              <a:t>Secondary Competitors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6295C7-2DEA-DDFC-6D4B-0B17EEDF9448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04E46B63-5633-3240-01D4-054656CB0426}"/>
              </a:ext>
            </a:extLst>
          </p:cNvPr>
          <p:cNvSpPr/>
          <p:nvPr/>
        </p:nvSpPr>
        <p:spPr>
          <a:xfrm>
            <a:off x="900000" y="3000000"/>
            <a:ext cx="9200000" cy="9200000"/>
          </a:xfrm>
          <a:prstGeom prst="ellipse">
            <a:avLst/>
          </a:prstGeom>
          <a:noFill/>
          <a:ln w="38100">
            <a:solidFill>
              <a:srgbClr val="E306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237806-7DF8-02E8-0873-4B7230DA16E6}"/>
              </a:ext>
            </a:extLst>
          </p:cNvPr>
          <p:cNvSpPr/>
          <p:nvPr/>
        </p:nvSpPr>
        <p:spPr>
          <a:xfrm>
            <a:off x="2400000" y="4500000"/>
            <a:ext cx="6200000" cy="6200000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546967E-816E-70B4-E2E1-A9B1031D28EB}"/>
              </a:ext>
            </a:extLst>
          </p:cNvPr>
          <p:cNvSpPr/>
          <p:nvPr/>
        </p:nvSpPr>
        <p:spPr>
          <a:xfrm>
            <a:off x="3800000" y="5900000"/>
            <a:ext cx="3400000" cy="3400000"/>
          </a:xfrm>
          <a:prstGeom prst="ellipse">
            <a:avLst/>
          </a:prstGeom>
          <a:noFill/>
          <a:ln w="38100">
            <a:solidFill>
              <a:srgbClr val="A8A8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EB73EA-D6D9-8276-AA0C-2D09A3AE8F9B}"/>
              </a:ext>
            </a:extLst>
          </p:cNvPr>
          <p:cNvSpPr txBox="1"/>
          <p:nvPr/>
        </p:nvSpPr>
        <p:spPr>
          <a:xfrm>
            <a:off x="4690000" y="3450000"/>
            <a:ext cx="1400000" cy="7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 dirty="0">
                <a:solidFill>
                  <a:srgbClr val="E30613"/>
                </a:solidFill>
                <a:latin typeface="Arcon"/>
              </a:rPr>
              <a:t>40%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948B1C-9605-D772-57C9-5C35279FE700}"/>
              </a:ext>
            </a:extLst>
          </p:cNvPr>
          <p:cNvSpPr txBox="1"/>
          <p:nvPr/>
        </p:nvSpPr>
        <p:spPr>
          <a:xfrm>
            <a:off x="4690000" y="4992094"/>
            <a:ext cx="1400000" cy="7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 dirty="0">
                <a:solidFill>
                  <a:srgbClr val="585858"/>
                </a:solidFill>
                <a:latin typeface="Arcon"/>
              </a:rPr>
              <a:t>35%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56640E-1A33-D841-74EE-499E256C4615}"/>
              </a:ext>
            </a:extLst>
          </p:cNvPr>
          <p:cNvSpPr txBox="1"/>
          <p:nvPr/>
        </p:nvSpPr>
        <p:spPr>
          <a:xfrm>
            <a:off x="4800000" y="7230408"/>
            <a:ext cx="1400000" cy="7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000" b="1" dirty="0">
                <a:solidFill>
                  <a:srgbClr val="A8A8A8"/>
                </a:solidFill>
                <a:latin typeface="Arcon"/>
              </a:rPr>
              <a:t>15%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42C8178-E873-4E8C-650E-6CDA635279F2}"/>
              </a:ext>
            </a:extLst>
          </p:cNvPr>
          <p:cNvSpPr/>
          <p:nvPr/>
        </p:nvSpPr>
        <p:spPr>
          <a:xfrm>
            <a:off x="5390000" y="2890000"/>
            <a:ext cx="220000" cy="2200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C43E222-ED8C-1893-39EC-87E4CAA2812C}"/>
              </a:ext>
            </a:extLst>
          </p:cNvPr>
          <p:cNvSpPr/>
          <p:nvPr/>
        </p:nvSpPr>
        <p:spPr>
          <a:xfrm>
            <a:off x="7969069" y="5770000"/>
            <a:ext cx="220000" cy="22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83E4FBC-0A47-FA75-378B-A7AD5126915A}"/>
              </a:ext>
            </a:extLst>
          </p:cNvPr>
          <p:cNvSpPr/>
          <p:nvPr/>
        </p:nvSpPr>
        <p:spPr>
          <a:xfrm>
            <a:off x="6226420" y="8970000"/>
            <a:ext cx="220000" cy="220000"/>
          </a:xfrm>
          <a:prstGeom prst="ellipse">
            <a:avLst/>
          </a:prstGeom>
          <a:solidFill>
            <a:srgbClr val="A8A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745007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RESEARCH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43484A0-C28E-5D93-0658-9E93C16A407F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74E6085E-1CF9-3B33-087C-D7956EE111A2}"/>
              </a:ext>
            </a:extLst>
          </p:cNvPr>
          <p:cNvSpPr txBox="1"/>
          <p:nvPr/>
        </p:nvSpPr>
        <p:spPr>
          <a:xfrm>
            <a:off x="1133826" y="470647"/>
            <a:ext cx="20000000" cy="1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000" b="1">
                <a:solidFill>
                  <a:srgbClr val="3A3A3A"/>
                </a:solidFill>
                <a:latin typeface="Arcon"/>
              </a:rPr>
              <a:t>SWOT ANALYSIS (OVERVIEW)</a:t>
            </a:r>
          </a:p>
        </p:txBody>
      </p:sp>
      <p:cxnSp>
        <p:nvCxnSpPr>
          <p:cNvPr id="46" name="l18406">
            <a:extLst>
              <a:ext uri="{FF2B5EF4-FFF2-40B4-BE49-F238E27FC236}">
                <a16:creationId xmlns:a16="http://schemas.microsoft.com/office/drawing/2014/main" id="{94FFD2E7-CEBF-4E29-8EF3-D0B1DFBC540E}"/>
              </a:ext>
            </a:extLst>
          </p:cNvPr>
          <p:cNvCxnSpPr/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 w="19050">
            <a:solidFill>
              <a:srgbClr val="E30613"/>
            </a:solidFill>
          </a:ln>
        </p:spPr>
      </p:cxnSp>
      <p:cxnSp>
        <p:nvCxnSpPr>
          <p:cNvPr id="47" name="l82470">
            <a:extLst>
              <a:ext uri="{FF2B5EF4-FFF2-40B4-BE49-F238E27FC236}">
                <a16:creationId xmlns:a16="http://schemas.microsoft.com/office/drawing/2014/main" id="{D6993F69-0EDD-3361-BAE2-ECD685550CB0}"/>
              </a:ext>
            </a:extLst>
          </p:cNvPr>
          <p:cNvCxnSpPr>
            <a:cxnSpLocks/>
          </p:cNvCxnSpPr>
          <p:nvPr/>
        </p:nvCxnSpPr>
        <p:spPr>
          <a:xfrm>
            <a:off x="620000" y="7683000"/>
            <a:ext cx="22984279" cy="0"/>
          </a:xfrm>
          <a:prstGeom prst="line">
            <a:avLst/>
          </a:prstGeom>
          <a:ln w="9525">
            <a:solidFill>
              <a:srgbClr val="E30613"/>
            </a:solidFill>
          </a:ln>
        </p:spPr>
      </p:cxnSp>
      <p:cxnSp>
        <p:nvCxnSpPr>
          <p:cNvPr id="48" name="l48408">
            <a:extLst>
              <a:ext uri="{FF2B5EF4-FFF2-40B4-BE49-F238E27FC236}">
                <a16:creationId xmlns:a16="http://schemas.microsoft.com/office/drawing/2014/main" id="{90537AAF-821B-A657-ABC6-66FF34CB6F7D}"/>
              </a:ext>
            </a:extLst>
          </p:cNvPr>
          <p:cNvCxnSpPr/>
          <p:nvPr/>
        </p:nvCxnSpPr>
        <p:spPr>
          <a:xfrm>
            <a:off x="12192000" y="1750000"/>
            <a:ext cx="0" cy="11866000"/>
          </a:xfrm>
          <a:prstGeom prst="line">
            <a:avLst/>
          </a:prstGeom>
          <a:ln w="9525">
            <a:solidFill>
              <a:srgbClr val="C0C0C0"/>
            </a:solidFill>
          </a:ln>
        </p:spPr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1FF1E9CD-EDE3-D4A5-CE21-241D46285B8C}"/>
              </a:ext>
            </a:extLst>
          </p:cNvPr>
          <p:cNvSpPr/>
          <p:nvPr/>
        </p:nvSpPr>
        <p:spPr>
          <a:xfrm>
            <a:off x="12062000" y="7553000"/>
            <a:ext cx="260000" cy="2600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5AE9453-46D0-B752-75CF-F8684EDCF7B6}"/>
              </a:ext>
            </a:extLst>
          </p:cNvPr>
          <p:cNvSpPr txBox="1"/>
          <p:nvPr/>
        </p:nvSpPr>
        <p:spPr>
          <a:xfrm>
            <a:off x="620000" y="2530000"/>
            <a:ext cx="180209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 dirty="0">
                <a:solidFill>
                  <a:srgbClr val="3A3A3A"/>
                </a:solidFill>
                <a:latin typeface="Arcon"/>
              </a:rPr>
              <a:t>Strengths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D64A26B-1EC7-F5FE-F542-765A2FBA2546}"/>
              </a:ext>
            </a:extLst>
          </p:cNvPr>
          <p:cNvSpPr txBox="1"/>
          <p:nvPr/>
        </p:nvSpPr>
        <p:spPr>
          <a:xfrm>
            <a:off x="620000" y="3560000"/>
            <a:ext cx="1095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 dirty="0">
                <a:solidFill>
                  <a:srgbClr val="585858"/>
                </a:solidFill>
                <a:latin typeface="Arcon"/>
              </a:rPr>
              <a:t>Lorem ipsum dolor sit </a:t>
            </a:r>
            <a:r>
              <a:rPr sz="2400" b="0" dirty="0" err="1">
                <a:solidFill>
                  <a:srgbClr val="585858"/>
                </a:solidFill>
                <a:latin typeface="Arcon"/>
              </a:rPr>
              <a:t>amet</a:t>
            </a:r>
            <a:r>
              <a:rPr sz="2400" b="0" dirty="0">
                <a:solidFill>
                  <a:srgbClr val="585858"/>
                </a:solidFill>
                <a:latin typeface="Arcon"/>
              </a:rPr>
              <a:t>, </a:t>
            </a:r>
            <a:r>
              <a:rPr sz="2400" b="0" dirty="0" err="1">
                <a:solidFill>
                  <a:srgbClr val="585858"/>
                </a:solidFill>
                <a:latin typeface="Arcon"/>
              </a:rPr>
              <a:t>consectetuer</a:t>
            </a:r>
            <a:r>
              <a:rPr sz="2400" b="0" dirty="0">
                <a:solidFill>
                  <a:srgbClr val="58585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585858"/>
                </a:solidFill>
                <a:latin typeface="Arcon"/>
              </a:rPr>
              <a:t>adipiscing</a:t>
            </a:r>
            <a:r>
              <a:rPr sz="2400" b="0" dirty="0">
                <a:solidFill>
                  <a:srgbClr val="58585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585858"/>
                </a:solidFill>
                <a:latin typeface="Arcon"/>
              </a:rPr>
              <a:t>elit</a:t>
            </a:r>
            <a:r>
              <a:rPr sz="2400" b="0" dirty="0">
                <a:solidFill>
                  <a:srgbClr val="585858"/>
                </a:solidFill>
                <a:latin typeface="Arcon"/>
              </a:rPr>
              <a:t>, sed diam </a:t>
            </a:r>
            <a:r>
              <a:rPr sz="2400" b="0" dirty="0" err="1">
                <a:solidFill>
                  <a:srgbClr val="585858"/>
                </a:solidFill>
                <a:latin typeface="Arcon"/>
              </a:rPr>
              <a:t>nonummy</a:t>
            </a:r>
            <a:r>
              <a:rPr sz="2400" b="0" dirty="0">
                <a:solidFill>
                  <a:srgbClr val="58585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585858"/>
                </a:solidFill>
                <a:latin typeface="Arcon"/>
              </a:rPr>
              <a:t>nibh</a:t>
            </a:r>
            <a:r>
              <a:rPr sz="2400" b="0" dirty="0">
                <a:solidFill>
                  <a:srgbClr val="58585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585858"/>
                </a:solidFill>
                <a:latin typeface="Arcon"/>
              </a:rPr>
              <a:t>euismod</a:t>
            </a:r>
            <a:r>
              <a:rPr sz="2400" b="0" dirty="0">
                <a:solidFill>
                  <a:srgbClr val="58585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585858"/>
                </a:solidFill>
                <a:latin typeface="Arcon"/>
              </a:rPr>
              <a:t>tincidunt</a:t>
            </a:r>
            <a:r>
              <a:rPr sz="2400" b="0" dirty="0">
                <a:solidFill>
                  <a:srgbClr val="58585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585858"/>
                </a:solidFill>
                <a:latin typeface="Arcon"/>
              </a:rPr>
              <a:t>ut</a:t>
            </a:r>
            <a:r>
              <a:rPr sz="2400" b="0" dirty="0">
                <a:solidFill>
                  <a:srgbClr val="58585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585858"/>
                </a:solidFill>
                <a:latin typeface="Arcon"/>
              </a:rPr>
              <a:t>laoreet</a:t>
            </a:r>
            <a:r>
              <a:rPr sz="2400" b="0" dirty="0">
                <a:solidFill>
                  <a:srgbClr val="585858"/>
                </a:solidFill>
                <a:latin typeface="Arcon"/>
              </a:rPr>
              <a:t> dolore magna </a:t>
            </a:r>
            <a:r>
              <a:rPr sz="2400" b="0" dirty="0" err="1">
                <a:solidFill>
                  <a:srgbClr val="585858"/>
                </a:solidFill>
                <a:latin typeface="Arcon"/>
              </a:rPr>
              <a:t>aliquam</a:t>
            </a:r>
            <a:endParaRPr sz="2400" b="0" dirty="0">
              <a:solidFill>
                <a:srgbClr val="585858"/>
              </a:solidFill>
              <a:latin typeface="Arcon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790C080-4D44-B912-F514-735B479C517F}"/>
              </a:ext>
            </a:extLst>
          </p:cNvPr>
          <p:cNvSpPr txBox="1"/>
          <p:nvPr/>
        </p:nvSpPr>
        <p:spPr>
          <a:xfrm>
            <a:off x="21766337" y="2530000"/>
            <a:ext cx="199766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3200">
                <a:solidFill>
                  <a:srgbClr val="3A3A3A"/>
                </a:solidFill>
                <a:latin typeface="Arcon"/>
              </a:rPr>
              <a:t>Weakness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D4A2114-EB6F-27B4-5D27-78D112641177}"/>
              </a:ext>
            </a:extLst>
          </p:cNvPr>
          <p:cNvSpPr txBox="1"/>
          <p:nvPr/>
        </p:nvSpPr>
        <p:spPr>
          <a:xfrm>
            <a:off x="12812000" y="3560000"/>
            <a:ext cx="1095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400" b="0" dirty="0">
                <a:solidFill>
                  <a:srgbClr val="585858"/>
                </a:solidFill>
                <a:latin typeface="Arcon"/>
              </a:rPr>
              <a:t>Lorem ipsum dolor sit </a:t>
            </a:r>
            <a:r>
              <a:rPr sz="2400" b="0" dirty="0" err="1">
                <a:solidFill>
                  <a:srgbClr val="585858"/>
                </a:solidFill>
                <a:latin typeface="Arcon"/>
              </a:rPr>
              <a:t>amet</a:t>
            </a:r>
            <a:r>
              <a:rPr sz="2400" b="0" dirty="0">
                <a:solidFill>
                  <a:srgbClr val="585858"/>
                </a:solidFill>
                <a:latin typeface="Arcon"/>
              </a:rPr>
              <a:t>, </a:t>
            </a:r>
            <a:r>
              <a:rPr sz="2400" b="0" dirty="0" err="1">
                <a:solidFill>
                  <a:srgbClr val="585858"/>
                </a:solidFill>
                <a:latin typeface="Arcon"/>
              </a:rPr>
              <a:t>consectetuer</a:t>
            </a:r>
            <a:r>
              <a:rPr sz="2400" b="0" dirty="0">
                <a:solidFill>
                  <a:srgbClr val="58585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585858"/>
                </a:solidFill>
                <a:latin typeface="Arcon"/>
              </a:rPr>
              <a:t>adipiscing</a:t>
            </a:r>
            <a:r>
              <a:rPr sz="2400" b="0" dirty="0">
                <a:solidFill>
                  <a:srgbClr val="58585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585858"/>
                </a:solidFill>
                <a:latin typeface="Arcon"/>
              </a:rPr>
              <a:t>elit</a:t>
            </a:r>
            <a:r>
              <a:rPr sz="2400" b="0" dirty="0">
                <a:solidFill>
                  <a:srgbClr val="585858"/>
                </a:solidFill>
                <a:latin typeface="Arcon"/>
              </a:rPr>
              <a:t>, sed diam </a:t>
            </a:r>
            <a:r>
              <a:rPr sz="2400" b="0" dirty="0" err="1">
                <a:solidFill>
                  <a:srgbClr val="585858"/>
                </a:solidFill>
                <a:latin typeface="Arcon"/>
              </a:rPr>
              <a:t>nonummy</a:t>
            </a:r>
            <a:r>
              <a:rPr sz="2400" b="0" dirty="0">
                <a:solidFill>
                  <a:srgbClr val="58585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585858"/>
                </a:solidFill>
                <a:latin typeface="Arcon"/>
              </a:rPr>
              <a:t>nibh</a:t>
            </a:r>
            <a:r>
              <a:rPr sz="2400" b="0" dirty="0">
                <a:solidFill>
                  <a:srgbClr val="58585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585858"/>
                </a:solidFill>
                <a:latin typeface="Arcon"/>
              </a:rPr>
              <a:t>euismod</a:t>
            </a:r>
            <a:r>
              <a:rPr sz="2400" b="0" dirty="0">
                <a:solidFill>
                  <a:srgbClr val="58585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585858"/>
                </a:solidFill>
                <a:latin typeface="Arcon"/>
              </a:rPr>
              <a:t>tincidunt</a:t>
            </a:r>
            <a:r>
              <a:rPr sz="2400" b="0" dirty="0">
                <a:solidFill>
                  <a:srgbClr val="58585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585858"/>
                </a:solidFill>
                <a:latin typeface="Arcon"/>
              </a:rPr>
              <a:t>ut</a:t>
            </a:r>
            <a:r>
              <a:rPr sz="2400" b="0" dirty="0">
                <a:solidFill>
                  <a:srgbClr val="58585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585858"/>
                </a:solidFill>
                <a:latin typeface="Arcon"/>
              </a:rPr>
              <a:t>laoreet</a:t>
            </a:r>
            <a:r>
              <a:rPr sz="2400" b="0" dirty="0">
                <a:solidFill>
                  <a:srgbClr val="585858"/>
                </a:solidFill>
                <a:latin typeface="Arcon"/>
              </a:rPr>
              <a:t> dolore magna </a:t>
            </a:r>
            <a:r>
              <a:rPr sz="2400" b="0" dirty="0" err="1">
                <a:solidFill>
                  <a:srgbClr val="585858"/>
                </a:solidFill>
                <a:latin typeface="Arcon"/>
              </a:rPr>
              <a:t>aliquam</a:t>
            </a:r>
            <a:endParaRPr sz="2400" b="0" dirty="0">
              <a:solidFill>
                <a:srgbClr val="585858"/>
              </a:solidFill>
              <a:latin typeface="Arcon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1C59CD5-F4A9-550F-CF4C-23DABE956E8F}"/>
              </a:ext>
            </a:extLst>
          </p:cNvPr>
          <p:cNvSpPr txBox="1"/>
          <p:nvPr/>
        </p:nvSpPr>
        <p:spPr>
          <a:xfrm>
            <a:off x="620000" y="8463000"/>
            <a:ext cx="253306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200">
                <a:solidFill>
                  <a:srgbClr val="3A3A3A"/>
                </a:solidFill>
                <a:latin typeface="Arcon"/>
              </a:rPr>
              <a:t>Opportunities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E9D0ACA-3D44-2D98-2461-A1D4AC72CCF9}"/>
              </a:ext>
            </a:extLst>
          </p:cNvPr>
          <p:cNvSpPr txBox="1"/>
          <p:nvPr/>
        </p:nvSpPr>
        <p:spPr>
          <a:xfrm>
            <a:off x="620000" y="9493000"/>
            <a:ext cx="1095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585858"/>
                </a:solidFill>
                <a:latin typeface="Arcon"/>
              </a:rPr>
              <a:t>Lorem ipsum dolor sit amet, consectetuer adipiscing elit, sed diam nonummy nibh euismod tincidunt ut laoreet dolore magna aliquam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262E5E1-CFB1-59FB-3400-98C7A17997DC}"/>
              </a:ext>
            </a:extLst>
          </p:cNvPr>
          <p:cNvSpPr txBox="1"/>
          <p:nvPr/>
        </p:nvSpPr>
        <p:spPr>
          <a:xfrm>
            <a:off x="22269680" y="8463000"/>
            <a:ext cx="149432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3200">
                <a:solidFill>
                  <a:srgbClr val="3A3A3A"/>
                </a:solidFill>
                <a:latin typeface="Arcon"/>
              </a:rPr>
              <a:t>Threats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E767933-4BCA-2A3C-CA29-3434F9B568A9}"/>
              </a:ext>
            </a:extLst>
          </p:cNvPr>
          <p:cNvSpPr txBox="1"/>
          <p:nvPr/>
        </p:nvSpPr>
        <p:spPr>
          <a:xfrm>
            <a:off x="12812000" y="9493000"/>
            <a:ext cx="1095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2400" b="0">
                <a:solidFill>
                  <a:srgbClr val="585858"/>
                </a:solidFill>
                <a:latin typeface="Arcon"/>
              </a:rPr>
              <a:t>Lorem ipsum dolor sit amet, consectetuer adipiscing elit, sed diam nonummy nibh euismod tincidunt ut laoreet dolore magna aliquam</a:t>
            </a:r>
          </a:p>
        </p:txBody>
      </p:sp>
    </p:spTree>
    <p:extLst>
      <p:ext uri="{BB962C8B-B14F-4D97-AF65-F5344CB8AC3E}">
        <p14:creationId xmlns:p14="http://schemas.microsoft.com/office/powerpoint/2010/main" val="850646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988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STRENGTHS ANLYSIS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3" y="3605959"/>
            <a:ext cx="86289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dolore magna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volutpat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. Ut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wisi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enim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ad minim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veniam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quis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nostrud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2" y="2760942"/>
            <a:ext cx="110216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>
                <a:solidFill>
                  <a:schemeClr val="tx2"/>
                </a:solidFill>
              </a:rPr>
              <a:t>Leadership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3" y="6654172"/>
            <a:ext cx="86289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dolore magna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volutpat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. Ut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wisi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enim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ad minim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veniam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quis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nostrud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2" y="5809155"/>
            <a:ext cx="110216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>
                <a:solidFill>
                  <a:schemeClr val="tx2"/>
                </a:solidFill>
              </a:rPr>
              <a:t>Creativity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3" y="9739941"/>
            <a:ext cx="86289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dolore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magna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volutpat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.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wisi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enim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ad minim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veniam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quis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nostrud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2" y="8894924"/>
            <a:ext cx="110216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dirty="0">
                <a:solidFill>
                  <a:schemeClr val="tx2"/>
                </a:solidFill>
              </a:rPr>
              <a:t>Reliability</a:t>
            </a: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1285875" y="2923023"/>
            <a:ext cx="528638" cy="519113"/>
          </a:xfrm>
          <a:custGeom>
            <a:avLst/>
            <a:gdLst>
              <a:gd name="T0" fmla="*/ 82 w 164"/>
              <a:gd name="T1" fmla="*/ 164 h 164"/>
              <a:gd name="T2" fmla="*/ 20 w 164"/>
              <a:gd name="T3" fmla="*/ 164 h 164"/>
              <a:gd name="T4" fmla="*/ 0 w 164"/>
              <a:gd name="T5" fmla="*/ 144 h 164"/>
              <a:gd name="T6" fmla="*/ 0 w 164"/>
              <a:gd name="T7" fmla="*/ 20 h 164"/>
              <a:gd name="T8" fmla="*/ 20 w 164"/>
              <a:gd name="T9" fmla="*/ 0 h 164"/>
              <a:gd name="T10" fmla="*/ 144 w 164"/>
              <a:gd name="T11" fmla="*/ 0 h 164"/>
              <a:gd name="T12" fmla="*/ 164 w 164"/>
              <a:gd name="T13" fmla="*/ 20 h 164"/>
              <a:gd name="T14" fmla="*/ 164 w 164"/>
              <a:gd name="T15" fmla="*/ 144 h 164"/>
              <a:gd name="T16" fmla="*/ 144 w 164"/>
              <a:gd name="T17" fmla="*/ 164 h 164"/>
              <a:gd name="T18" fmla="*/ 82 w 164"/>
              <a:gd name="T19" fmla="*/ 164 h 164"/>
              <a:gd name="T20" fmla="*/ 63 w 164"/>
              <a:gd name="T21" fmla="*/ 105 h 164"/>
              <a:gd name="T22" fmla="*/ 43 w 164"/>
              <a:gd name="T23" fmla="*/ 85 h 164"/>
              <a:gd name="T24" fmla="*/ 34 w 164"/>
              <a:gd name="T25" fmla="*/ 84 h 164"/>
              <a:gd name="T26" fmla="*/ 34 w 164"/>
              <a:gd name="T27" fmla="*/ 94 h 164"/>
              <a:gd name="T28" fmla="*/ 58 w 164"/>
              <a:gd name="T29" fmla="*/ 117 h 164"/>
              <a:gd name="T30" fmla="*/ 69 w 164"/>
              <a:gd name="T31" fmla="*/ 117 h 164"/>
              <a:gd name="T32" fmla="*/ 130 w 164"/>
              <a:gd name="T33" fmla="*/ 55 h 164"/>
              <a:gd name="T34" fmla="*/ 132 w 164"/>
              <a:gd name="T35" fmla="*/ 54 h 164"/>
              <a:gd name="T36" fmla="*/ 130 w 164"/>
              <a:gd name="T37" fmla="*/ 46 h 164"/>
              <a:gd name="T38" fmla="*/ 121 w 164"/>
              <a:gd name="T39" fmla="*/ 46 h 164"/>
              <a:gd name="T40" fmla="*/ 83 w 164"/>
              <a:gd name="T41" fmla="*/ 85 h 164"/>
              <a:gd name="T42" fmla="*/ 63 w 164"/>
              <a:gd name="T43" fmla="*/ 105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64" h="164">
                <a:moveTo>
                  <a:pt x="82" y="164"/>
                </a:moveTo>
                <a:cubicBezTo>
                  <a:pt x="61" y="164"/>
                  <a:pt x="41" y="164"/>
                  <a:pt x="20" y="164"/>
                </a:cubicBezTo>
                <a:cubicBezTo>
                  <a:pt x="8" y="164"/>
                  <a:pt x="0" y="156"/>
                  <a:pt x="0" y="144"/>
                </a:cubicBezTo>
                <a:cubicBezTo>
                  <a:pt x="0" y="103"/>
                  <a:pt x="0" y="61"/>
                  <a:pt x="0" y="20"/>
                </a:cubicBezTo>
                <a:cubicBezTo>
                  <a:pt x="0" y="8"/>
                  <a:pt x="8" y="0"/>
                  <a:pt x="20" y="0"/>
                </a:cubicBezTo>
                <a:cubicBezTo>
                  <a:pt x="61" y="0"/>
                  <a:pt x="103" y="0"/>
                  <a:pt x="144" y="0"/>
                </a:cubicBezTo>
                <a:cubicBezTo>
                  <a:pt x="156" y="0"/>
                  <a:pt x="164" y="8"/>
                  <a:pt x="164" y="20"/>
                </a:cubicBezTo>
                <a:cubicBezTo>
                  <a:pt x="164" y="61"/>
                  <a:pt x="164" y="103"/>
                  <a:pt x="164" y="144"/>
                </a:cubicBezTo>
                <a:cubicBezTo>
                  <a:pt x="164" y="156"/>
                  <a:pt x="156" y="164"/>
                  <a:pt x="144" y="164"/>
                </a:cubicBezTo>
                <a:cubicBezTo>
                  <a:pt x="123" y="164"/>
                  <a:pt x="102" y="164"/>
                  <a:pt x="82" y="164"/>
                </a:cubicBezTo>
                <a:close/>
                <a:moveTo>
                  <a:pt x="63" y="105"/>
                </a:moveTo>
                <a:cubicBezTo>
                  <a:pt x="57" y="98"/>
                  <a:pt x="50" y="92"/>
                  <a:pt x="43" y="85"/>
                </a:cubicBezTo>
                <a:cubicBezTo>
                  <a:pt x="40" y="82"/>
                  <a:pt x="36" y="82"/>
                  <a:pt x="34" y="84"/>
                </a:cubicBezTo>
                <a:cubicBezTo>
                  <a:pt x="31" y="87"/>
                  <a:pt x="31" y="91"/>
                  <a:pt x="34" y="94"/>
                </a:cubicBezTo>
                <a:cubicBezTo>
                  <a:pt x="42" y="102"/>
                  <a:pt x="50" y="110"/>
                  <a:pt x="58" y="117"/>
                </a:cubicBezTo>
                <a:cubicBezTo>
                  <a:pt x="62" y="121"/>
                  <a:pt x="65" y="121"/>
                  <a:pt x="69" y="117"/>
                </a:cubicBezTo>
                <a:cubicBezTo>
                  <a:pt x="89" y="97"/>
                  <a:pt x="110" y="76"/>
                  <a:pt x="130" y="55"/>
                </a:cubicBezTo>
                <a:cubicBezTo>
                  <a:pt x="131" y="55"/>
                  <a:pt x="131" y="54"/>
                  <a:pt x="132" y="54"/>
                </a:cubicBezTo>
                <a:cubicBezTo>
                  <a:pt x="133" y="51"/>
                  <a:pt x="133" y="47"/>
                  <a:pt x="130" y="46"/>
                </a:cubicBezTo>
                <a:cubicBezTo>
                  <a:pt x="127" y="44"/>
                  <a:pt x="124" y="44"/>
                  <a:pt x="121" y="46"/>
                </a:cubicBezTo>
                <a:cubicBezTo>
                  <a:pt x="109" y="59"/>
                  <a:pt x="96" y="72"/>
                  <a:pt x="83" y="85"/>
                </a:cubicBezTo>
                <a:cubicBezTo>
                  <a:pt x="76" y="92"/>
                  <a:pt x="70" y="98"/>
                  <a:pt x="63" y="10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6"/>
          <p:cNvSpPr>
            <a:spLocks noEditPoints="1"/>
          </p:cNvSpPr>
          <p:nvPr/>
        </p:nvSpPr>
        <p:spPr bwMode="auto">
          <a:xfrm>
            <a:off x="1285875" y="5978961"/>
            <a:ext cx="528638" cy="520700"/>
          </a:xfrm>
          <a:custGeom>
            <a:avLst/>
            <a:gdLst>
              <a:gd name="T0" fmla="*/ 82 w 164"/>
              <a:gd name="T1" fmla="*/ 164 h 164"/>
              <a:gd name="T2" fmla="*/ 20 w 164"/>
              <a:gd name="T3" fmla="*/ 164 h 164"/>
              <a:gd name="T4" fmla="*/ 0 w 164"/>
              <a:gd name="T5" fmla="*/ 144 h 164"/>
              <a:gd name="T6" fmla="*/ 0 w 164"/>
              <a:gd name="T7" fmla="*/ 20 h 164"/>
              <a:gd name="T8" fmla="*/ 20 w 164"/>
              <a:gd name="T9" fmla="*/ 0 h 164"/>
              <a:gd name="T10" fmla="*/ 144 w 164"/>
              <a:gd name="T11" fmla="*/ 0 h 164"/>
              <a:gd name="T12" fmla="*/ 164 w 164"/>
              <a:gd name="T13" fmla="*/ 20 h 164"/>
              <a:gd name="T14" fmla="*/ 164 w 164"/>
              <a:gd name="T15" fmla="*/ 144 h 164"/>
              <a:gd name="T16" fmla="*/ 144 w 164"/>
              <a:gd name="T17" fmla="*/ 164 h 164"/>
              <a:gd name="T18" fmla="*/ 82 w 164"/>
              <a:gd name="T19" fmla="*/ 164 h 164"/>
              <a:gd name="T20" fmla="*/ 63 w 164"/>
              <a:gd name="T21" fmla="*/ 104 h 164"/>
              <a:gd name="T22" fmla="*/ 43 w 164"/>
              <a:gd name="T23" fmla="*/ 85 h 164"/>
              <a:gd name="T24" fmla="*/ 34 w 164"/>
              <a:gd name="T25" fmla="*/ 84 h 164"/>
              <a:gd name="T26" fmla="*/ 34 w 164"/>
              <a:gd name="T27" fmla="*/ 94 h 164"/>
              <a:gd name="T28" fmla="*/ 58 w 164"/>
              <a:gd name="T29" fmla="*/ 117 h 164"/>
              <a:gd name="T30" fmla="*/ 69 w 164"/>
              <a:gd name="T31" fmla="*/ 117 h 164"/>
              <a:gd name="T32" fmla="*/ 130 w 164"/>
              <a:gd name="T33" fmla="*/ 55 h 164"/>
              <a:gd name="T34" fmla="*/ 132 w 164"/>
              <a:gd name="T35" fmla="*/ 54 h 164"/>
              <a:gd name="T36" fmla="*/ 130 w 164"/>
              <a:gd name="T37" fmla="*/ 45 h 164"/>
              <a:gd name="T38" fmla="*/ 121 w 164"/>
              <a:gd name="T39" fmla="*/ 46 h 164"/>
              <a:gd name="T40" fmla="*/ 83 w 164"/>
              <a:gd name="T41" fmla="*/ 85 h 164"/>
              <a:gd name="T42" fmla="*/ 63 w 164"/>
              <a:gd name="T43" fmla="*/ 10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64" h="164">
                <a:moveTo>
                  <a:pt x="82" y="164"/>
                </a:moveTo>
                <a:cubicBezTo>
                  <a:pt x="61" y="164"/>
                  <a:pt x="41" y="164"/>
                  <a:pt x="20" y="164"/>
                </a:cubicBezTo>
                <a:cubicBezTo>
                  <a:pt x="8" y="164"/>
                  <a:pt x="0" y="156"/>
                  <a:pt x="0" y="144"/>
                </a:cubicBezTo>
                <a:cubicBezTo>
                  <a:pt x="0" y="103"/>
                  <a:pt x="0" y="61"/>
                  <a:pt x="0" y="20"/>
                </a:cubicBezTo>
                <a:cubicBezTo>
                  <a:pt x="0" y="8"/>
                  <a:pt x="8" y="0"/>
                  <a:pt x="20" y="0"/>
                </a:cubicBezTo>
                <a:cubicBezTo>
                  <a:pt x="61" y="0"/>
                  <a:pt x="103" y="0"/>
                  <a:pt x="144" y="0"/>
                </a:cubicBezTo>
                <a:cubicBezTo>
                  <a:pt x="156" y="0"/>
                  <a:pt x="164" y="8"/>
                  <a:pt x="164" y="20"/>
                </a:cubicBezTo>
                <a:cubicBezTo>
                  <a:pt x="164" y="61"/>
                  <a:pt x="164" y="103"/>
                  <a:pt x="164" y="144"/>
                </a:cubicBezTo>
                <a:cubicBezTo>
                  <a:pt x="164" y="156"/>
                  <a:pt x="156" y="164"/>
                  <a:pt x="144" y="164"/>
                </a:cubicBezTo>
                <a:cubicBezTo>
                  <a:pt x="123" y="164"/>
                  <a:pt x="102" y="164"/>
                  <a:pt x="82" y="164"/>
                </a:cubicBezTo>
                <a:close/>
                <a:moveTo>
                  <a:pt x="63" y="104"/>
                </a:moveTo>
                <a:cubicBezTo>
                  <a:pt x="57" y="98"/>
                  <a:pt x="50" y="91"/>
                  <a:pt x="43" y="85"/>
                </a:cubicBezTo>
                <a:cubicBezTo>
                  <a:pt x="40" y="81"/>
                  <a:pt x="36" y="82"/>
                  <a:pt x="34" y="84"/>
                </a:cubicBezTo>
                <a:cubicBezTo>
                  <a:pt x="31" y="87"/>
                  <a:pt x="31" y="91"/>
                  <a:pt x="34" y="94"/>
                </a:cubicBezTo>
                <a:cubicBezTo>
                  <a:pt x="42" y="102"/>
                  <a:pt x="50" y="109"/>
                  <a:pt x="58" y="117"/>
                </a:cubicBezTo>
                <a:cubicBezTo>
                  <a:pt x="62" y="121"/>
                  <a:pt x="65" y="121"/>
                  <a:pt x="69" y="117"/>
                </a:cubicBezTo>
                <a:cubicBezTo>
                  <a:pt x="89" y="97"/>
                  <a:pt x="110" y="76"/>
                  <a:pt x="130" y="55"/>
                </a:cubicBezTo>
                <a:cubicBezTo>
                  <a:pt x="131" y="55"/>
                  <a:pt x="131" y="54"/>
                  <a:pt x="132" y="54"/>
                </a:cubicBezTo>
                <a:cubicBezTo>
                  <a:pt x="133" y="51"/>
                  <a:pt x="133" y="47"/>
                  <a:pt x="130" y="45"/>
                </a:cubicBezTo>
                <a:cubicBezTo>
                  <a:pt x="127" y="43"/>
                  <a:pt x="124" y="44"/>
                  <a:pt x="121" y="46"/>
                </a:cubicBezTo>
                <a:cubicBezTo>
                  <a:pt x="109" y="59"/>
                  <a:pt x="96" y="72"/>
                  <a:pt x="83" y="85"/>
                </a:cubicBezTo>
                <a:cubicBezTo>
                  <a:pt x="76" y="92"/>
                  <a:pt x="70" y="98"/>
                  <a:pt x="63" y="10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7"/>
          <p:cNvSpPr>
            <a:spLocks noEditPoints="1"/>
          </p:cNvSpPr>
          <p:nvPr/>
        </p:nvSpPr>
        <p:spPr bwMode="auto">
          <a:xfrm>
            <a:off x="1285875" y="9036486"/>
            <a:ext cx="528638" cy="519113"/>
          </a:xfrm>
          <a:custGeom>
            <a:avLst/>
            <a:gdLst>
              <a:gd name="T0" fmla="*/ 82 w 164"/>
              <a:gd name="T1" fmla="*/ 164 h 164"/>
              <a:gd name="T2" fmla="*/ 20 w 164"/>
              <a:gd name="T3" fmla="*/ 164 h 164"/>
              <a:gd name="T4" fmla="*/ 0 w 164"/>
              <a:gd name="T5" fmla="*/ 144 h 164"/>
              <a:gd name="T6" fmla="*/ 0 w 164"/>
              <a:gd name="T7" fmla="*/ 20 h 164"/>
              <a:gd name="T8" fmla="*/ 20 w 164"/>
              <a:gd name="T9" fmla="*/ 0 h 164"/>
              <a:gd name="T10" fmla="*/ 144 w 164"/>
              <a:gd name="T11" fmla="*/ 0 h 164"/>
              <a:gd name="T12" fmla="*/ 164 w 164"/>
              <a:gd name="T13" fmla="*/ 20 h 164"/>
              <a:gd name="T14" fmla="*/ 164 w 164"/>
              <a:gd name="T15" fmla="*/ 144 h 164"/>
              <a:gd name="T16" fmla="*/ 144 w 164"/>
              <a:gd name="T17" fmla="*/ 164 h 164"/>
              <a:gd name="T18" fmla="*/ 82 w 164"/>
              <a:gd name="T19" fmla="*/ 164 h 164"/>
              <a:gd name="T20" fmla="*/ 63 w 164"/>
              <a:gd name="T21" fmla="*/ 104 h 164"/>
              <a:gd name="T22" fmla="*/ 43 w 164"/>
              <a:gd name="T23" fmla="*/ 85 h 164"/>
              <a:gd name="T24" fmla="*/ 34 w 164"/>
              <a:gd name="T25" fmla="*/ 84 h 164"/>
              <a:gd name="T26" fmla="*/ 34 w 164"/>
              <a:gd name="T27" fmla="*/ 94 h 164"/>
              <a:gd name="T28" fmla="*/ 58 w 164"/>
              <a:gd name="T29" fmla="*/ 117 h 164"/>
              <a:gd name="T30" fmla="*/ 69 w 164"/>
              <a:gd name="T31" fmla="*/ 117 h 164"/>
              <a:gd name="T32" fmla="*/ 130 w 164"/>
              <a:gd name="T33" fmla="*/ 55 h 164"/>
              <a:gd name="T34" fmla="*/ 132 w 164"/>
              <a:gd name="T35" fmla="*/ 53 h 164"/>
              <a:gd name="T36" fmla="*/ 130 w 164"/>
              <a:gd name="T37" fmla="*/ 45 h 164"/>
              <a:gd name="T38" fmla="*/ 121 w 164"/>
              <a:gd name="T39" fmla="*/ 46 h 164"/>
              <a:gd name="T40" fmla="*/ 83 w 164"/>
              <a:gd name="T41" fmla="*/ 85 h 164"/>
              <a:gd name="T42" fmla="*/ 63 w 164"/>
              <a:gd name="T43" fmla="*/ 10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64" h="164">
                <a:moveTo>
                  <a:pt x="82" y="164"/>
                </a:moveTo>
                <a:cubicBezTo>
                  <a:pt x="61" y="164"/>
                  <a:pt x="41" y="164"/>
                  <a:pt x="20" y="164"/>
                </a:cubicBezTo>
                <a:cubicBezTo>
                  <a:pt x="8" y="164"/>
                  <a:pt x="0" y="156"/>
                  <a:pt x="0" y="144"/>
                </a:cubicBezTo>
                <a:cubicBezTo>
                  <a:pt x="0" y="103"/>
                  <a:pt x="0" y="61"/>
                  <a:pt x="0" y="20"/>
                </a:cubicBezTo>
                <a:cubicBezTo>
                  <a:pt x="0" y="8"/>
                  <a:pt x="8" y="0"/>
                  <a:pt x="20" y="0"/>
                </a:cubicBezTo>
                <a:cubicBezTo>
                  <a:pt x="61" y="0"/>
                  <a:pt x="103" y="0"/>
                  <a:pt x="144" y="0"/>
                </a:cubicBezTo>
                <a:cubicBezTo>
                  <a:pt x="156" y="0"/>
                  <a:pt x="164" y="8"/>
                  <a:pt x="164" y="20"/>
                </a:cubicBezTo>
                <a:cubicBezTo>
                  <a:pt x="164" y="61"/>
                  <a:pt x="164" y="103"/>
                  <a:pt x="164" y="144"/>
                </a:cubicBezTo>
                <a:cubicBezTo>
                  <a:pt x="164" y="156"/>
                  <a:pt x="156" y="164"/>
                  <a:pt x="144" y="164"/>
                </a:cubicBezTo>
                <a:cubicBezTo>
                  <a:pt x="123" y="164"/>
                  <a:pt x="102" y="164"/>
                  <a:pt x="82" y="164"/>
                </a:cubicBezTo>
                <a:close/>
                <a:moveTo>
                  <a:pt x="63" y="104"/>
                </a:moveTo>
                <a:cubicBezTo>
                  <a:pt x="57" y="98"/>
                  <a:pt x="50" y="91"/>
                  <a:pt x="43" y="85"/>
                </a:cubicBezTo>
                <a:cubicBezTo>
                  <a:pt x="40" y="81"/>
                  <a:pt x="36" y="82"/>
                  <a:pt x="34" y="84"/>
                </a:cubicBezTo>
                <a:cubicBezTo>
                  <a:pt x="31" y="87"/>
                  <a:pt x="31" y="91"/>
                  <a:pt x="34" y="94"/>
                </a:cubicBezTo>
                <a:cubicBezTo>
                  <a:pt x="42" y="102"/>
                  <a:pt x="50" y="109"/>
                  <a:pt x="58" y="117"/>
                </a:cubicBezTo>
                <a:cubicBezTo>
                  <a:pt x="62" y="121"/>
                  <a:pt x="65" y="121"/>
                  <a:pt x="69" y="117"/>
                </a:cubicBezTo>
                <a:cubicBezTo>
                  <a:pt x="89" y="97"/>
                  <a:pt x="110" y="76"/>
                  <a:pt x="130" y="55"/>
                </a:cubicBezTo>
                <a:cubicBezTo>
                  <a:pt x="131" y="55"/>
                  <a:pt x="131" y="54"/>
                  <a:pt x="132" y="53"/>
                </a:cubicBezTo>
                <a:cubicBezTo>
                  <a:pt x="133" y="51"/>
                  <a:pt x="133" y="47"/>
                  <a:pt x="130" y="45"/>
                </a:cubicBezTo>
                <a:cubicBezTo>
                  <a:pt x="127" y="43"/>
                  <a:pt x="124" y="44"/>
                  <a:pt x="121" y="46"/>
                </a:cubicBezTo>
                <a:cubicBezTo>
                  <a:pt x="109" y="59"/>
                  <a:pt x="96" y="72"/>
                  <a:pt x="83" y="85"/>
                </a:cubicBezTo>
                <a:cubicBezTo>
                  <a:pt x="76" y="91"/>
                  <a:pt x="70" y="98"/>
                  <a:pt x="63" y="10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193CF31F-F621-47DE-E462-DC2D1301A3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15" r="17815"/>
          <a:stretch/>
        </p:blipFill>
        <p:spPr>
          <a:xfrm>
            <a:off x="13484475" y="1286743"/>
            <a:ext cx="9613650" cy="11151321"/>
          </a:xfrm>
          <a:custGeom>
            <a:avLst/>
            <a:gdLst>
              <a:gd name="connsiteX0" fmla="*/ 3805977 w 7126287"/>
              <a:gd name="connsiteY0" fmla="*/ 0 h 8266113"/>
              <a:gd name="connsiteX1" fmla="*/ 6786639 w 7126287"/>
              <a:gd name="connsiteY1" fmla="*/ 688843 h 8266113"/>
              <a:gd name="connsiteX2" fmla="*/ 5983543 w 7126287"/>
              <a:gd name="connsiteY2" fmla="*/ 2622047 h 8266113"/>
              <a:gd name="connsiteX3" fmla="*/ 3783757 w 7126287"/>
              <a:gd name="connsiteY3" fmla="*/ 2034785 h 8266113"/>
              <a:gd name="connsiteX4" fmla="*/ 2755287 w 7126287"/>
              <a:gd name="connsiteY4" fmla="*/ 2529989 h 8266113"/>
              <a:gd name="connsiteX5" fmla="*/ 7126287 w 7126287"/>
              <a:gd name="connsiteY5" fmla="*/ 5602800 h 8266113"/>
              <a:gd name="connsiteX6" fmla="*/ 3444107 w 7126287"/>
              <a:gd name="connsiteY6" fmla="*/ 8266113 h 8266113"/>
              <a:gd name="connsiteX7" fmla="*/ 0 w 7126287"/>
              <a:gd name="connsiteY7" fmla="*/ 7453469 h 8266113"/>
              <a:gd name="connsiteX8" fmla="*/ 857059 w 7126287"/>
              <a:gd name="connsiteY8" fmla="*/ 5510742 h 8266113"/>
              <a:gd name="connsiteX9" fmla="*/ 3466327 w 7126287"/>
              <a:gd name="connsiteY9" fmla="*/ 6234503 h 8266113"/>
              <a:gd name="connsiteX10" fmla="*/ 4494799 w 7126287"/>
              <a:gd name="connsiteY10" fmla="*/ 5805960 h 8266113"/>
              <a:gd name="connsiteX11" fmla="*/ 123797 w 7126287"/>
              <a:gd name="connsiteY11" fmla="*/ 2666488 h 8266113"/>
              <a:gd name="connsiteX12" fmla="*/ 3805977 w 7126287"/>
              <a:gd name="connsiteY12" fmla="*/ 0 h 8266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26287" h="8266113">
                <a:moveTo>
                  <a:pt x="3805977" y="0"/>
                </a:moveTo>
                <a:cubicBezTo>
                  <a:pt x="4866191" y="0"/>
                  <a:pt x="5961323" y="225382"/>
                  <a:pt x="6786639" y="688843"/>
                </a:cubicBezTo>
                <a:cubicBezTo>
                  <a:pt x="5983543" y="2622047"/>
                  <a:pt x="5983543" y="2622047"/>
                  <a:pt x="5983543" y="2622047"/>
                </a:cubicBezTo>
                <a:cubicBezTo>
                  <a:pt x="5205841" y="2225248"/>
                  <a:pt x="4472579" y="2034785"/>
                  <a:pt x="3783757" y="2034785"/>
                </a:cubicBezTo>
                <a:cubicBezTo>
                  <a:pt x="3002881" y="2034785"/>
                  <a:pt x="2755287" y="2260166"/>
                  <a:pt x="2755287" y="2529989"/>
                </a:cubicBezTo>
                <a:cubicBezTo>
                  <a:pt x="2755287" y="3479132"/>
                  <a:pt x="7126287" y="2688709"/>
                  <a:pt x="7126287" y="5602800"/>
                </a:cubicBezTo>
                <a:cubicBezTo>
                  <a:pt x="7126287" y="7047147"/>
                  <a:pt x="5894663" y="8266113"/>
                  <a:pt x="3444107" y="8266113"/>
                </a:cubicBezTo>
                <a:cubicBezTo>
                  <a:pt x="2123603" y="8266113"/>
                  <a:pt x="790399" y="7939151"/>
                  <a:pt x="0" y="7453469"/>
                </a:cubicBezTo>
                <a:cubicBezTo>
                  <a:pt x="857059" y="5510742"/>
                  <a:pt x="857059" y="5510742"/>
                  <a:pt x="857059" y="5510742"/>
                </a:cubicBezTo>
                <a:cubicBezTo>
                  <a:pt x="1603019" y="5951982"/>
                  <a:pt x="2596571" y="6234503"/>
                  <a:pt x="3466327" y="6234503"/>
                </a:cubicBezTo>
                <a:cubicBezTo>
                  <a:pt x="4221811" y="6234503"/>
                  <a:pt x="4494799" y="6075784"/>
                  <a:pt x="4494799" y="5805960"/>
                </a:cubicBezTo>
                <a:cubicBezTo>
                  <a:pt x="4494799" y="4812376"/>
                  <a:pt x="123797" y="5612322"/>
                  <a:pt x="123797" y="2666488"/>
                </a:cubicBezTo>
                <a:cubicBezTo>
                  <a:pt x="123797" y="1196745"/>
                  <a:pt x="1355423" y="0"/>
                  <a:pt x="3805977" y="0"/>
                </a:cubicBezTo>
                <a:close/>
              </a:path>
            </a:pathLst>
          </a:cu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6199E9A-241D-738A-1BF9-C892B133AEE2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95693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WEAKNESSES ANLYSIS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3" y="3590763"/>
            <a:ext cx="7811929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dolore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magna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erat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3" y="2745746"/>
            <a:ext cx="82641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>
                <a:solidFill>
                  <a:schemeClr val="tx2"/>
                </a:solidFill>
              </a:rPr>
              <a:t>Mental Toughness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3" y="6642323"/>
            <a:ext cx="7811929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dolore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magna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erat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3" y="5797306"/>
            <a:ext cx="82641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>
                <a:solidFill>
                  <a:schemeClr val="tx2"/>
                </a:solidFill>
              </a:rPr>
              <a:t>Procrastination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3" y="9707368"/>
            <a:ext cx="7811929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dolore magna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erat</a:t>
            </a:r>
            <a:endParaRPr lang="en-MY" sz="24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3" y="8862351"/>
            <a:ext cx="82641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dirty="0">
                <a:solidFill>
                  <a:schemeClr val="tx2"/>
                </a:solidFill>
              </a:rPr>
              <a:t>Listening Skills</a:t>
            </a:r>
          </a:p>
        </p:txBody>
      </p:sp>
      <p:sp>
        <p:nvSpPr>
          <p:cNvPr id="20" name="Freeform 6"/>
          <p:cNvSpPr>
            <a:spLocks noEditPoints="1"/>
          </p:cNvSpPr>
          <p:nvPr/>
        </p:nvSpPr>
        <p:spPr bwMode="auto">
          <a:xfrm>
            <a:off x="1301750" y="2950690"/>
            <a:ext cx="520700" cy="520700"/>
          </a:xfrm>
          <a:custGeom>
            <a:avLst/>
            <a:gdLst>
              <a:gd name="T0" fmla="*/ 82 w 164"/>
              <a:gd name="T1" fmla="*/ 164 h 164"/>
              <a:gd name="T2" fmla="*/ 20 w 164"/>
              <a:gd name="T3" fmla="*/ 164 h 164"/>
              <a:gd name="T4" fmla="*/ 0 w 164"/>
              <a:gd name="T5" fmla="*/ 144 h 164"/>
              <a:gd name="T6" fmla="*/ 0 w 164"/>
              <a:gd name="T7" fmla="*/ 20 h 164"/>
              <a:gd name="T8" fmla="*/ 20 w 164"/>
              <a:gd name="T9" fmla="*/ 0 h 164"/>
              <a:gd name="T10" fmla="*/ 144 w 164"/>
              <a:gd name="T11" fmla="*/ 0 h 164"/>
              <a:gd name="T12" fmla="*/ 164 w 164"/>
              <a:gd name="T13" fmla="*/ 20 h 164"/>
              <a:gd name="T14" fmla="*/ 164 w 164"/>
              <a:gd name="T15" fmla="*/ 144 h 164"/>
              <a:gd name="T16" fmla="*/ 144 w 164"/>
              <a:gd name="T17" fmla="*/ 164 h 164"/>
              <a:gd name="T18" fmla="*/ 82 w 164"/>
              <a:gd name="T19" fmla="*/ 164 h 164"/>
              <a:gd name="T20" fmla="*/ 63 w 164"/>
              <a:gd name="T21" fmla="*/ 104 h 164"/>
              <a:gd name="T22" fmla="*/ 43 w 164"/>
              <a:gd name="T23" fmla="*/ 85 h 164"/>
              <a:gd name="T24" fmla="*/ 34 w 164"/>
              <a:gd name="T25" fmla="*/ 84 h 164"/>
              <a:gd name="T26" fmla="*/ 34 w 164"/>
              <a:gd name="T27" fmla="*/ 93 h 164"/>
              <a:gd name="T28" fmla="*/ 58 w 164"/>
              <a:gd name="T29" fmla="*/ 117 h 164"/>
              <a:gd name="T30" fmla="*/ 69 w 164"/>
              <a:gd name="T31" fmla="*/ 117 h 164"/>
              <a:gd name="T32" fmla="*/ 130 w 164"/>
              <a:gd name="T33" fmla="*/ 55 h 164"/>
              <a:gd name="T34" fmla="*/ 132 w 164"/>
              <a:gd name="T35" fmla="*/ 53 h 164"/>
              <a:gd name="T36" fmla="*/ 130 w 164"/>
              <a:gd name="T37" fmla="*/ 45 h 164"/>
              <a:gd name="T38" fmla="*/ 121 w 164"/>
              <a:gd name="T39" fmla="*/ 46 h 164"/>
              <a:gd name="T40" fmla="*/ 83 w 164"/>
              <a:gd name="T41" fmla="*/ 85 h 164"/>
              <a:gd name="T42" fmla="*/ 63 w 164"/>
              <a:gd name="T43" fmla="*/ 10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64" h="164">
                <a:moveTo>
                  <a:pt x="82" y="164"/>
                </a:moveTo>
                <a:cubicBezTo>
                  <a:pt x="61" y="164"/>
                  <a:pt x="41" y="164"/>
                  <a:pt x="20" y="164"/>
                </a:cubicBezTo>
                <a:cubicBezTo>
                  <a:pt x="8" y="164"/>
                  <a:pt x="0" y="156"/>
                  <a:pt x="0" y="144"/>
                </a:cubicBezTo>
                <a:cubicBezTo>
                  <a:pt x="0" y="102"/>
                  <a:pt x="0" y="61"/>
                  <a:pt x="0" y="20"/>
                </a:cubicBezTo>
                <a:cubicBezTo>
                  <a:pt x="0" y="8"/>
                  <a:pt x="8" y="0"/>
                  <a:pt x="20" y="0"/>
                </a:cubicBezTo>
                <a:cubicBezTo>
                  <a:pt x="61" y="0"/>
                  <a:pt x="103" y="0"/>
                  <a:pt x="144" y="0"/>
                </a:cubicBezTo>
                <a:cubicBezTo>
                  <a:pt x="156" y="0"/>
                  <a:pt x="164" y="8"/>
                  <a:pt x="164" y="20"/>
                </a:cubicBezTo>
                <a:cubicBezTo>
                  <a:pt x="164" y="61"/>
                  <a:pt x="164" y="102"/>
                  <a:pt x="164" y="144"/>
                </a:cubicBezTo>
                <a:cubicBezTo>
                  <a:pt x="164" y="156"/>
                  <a:pt x="156" y="164"/>
                  <a:pt x="144" y="164"/>
                </a:cubicBezTo>
                <a:cubicBezTo>
                  <a:pt x="123" y="164"/>
                  <a:pt x="103" y="164"/>
                  <a:pt x="82" y="164"/>
                </a:cubicBezTo>
                <a:close/>
                <a:moveTo>
                  <a:pt x="63" y="104"/>
                </a:moveTo>
                <a:cubicBezTo>
                  <a:pt x="57" y="98"/>
                  <a:pt x="50" y="91"/>
                  <a:pt x="43" y="85"/>
                </a:cubicBezTo>
                <a:cubicBezTo>
                  <a:pt x="40" y="81"/>
                  <a:pt x="36" y="82"/>
                  <a:pt x="34" y="84"/>
                </a:cubicBezTo>
                <a:cubicBezTo>
                  <a:pt x="31" y="87"/>
                  <a:pt x="31" y="90"/>
                  <a:pt x="34" y="93"/>
                </a:cubicBezTo>
                <a:cubicBezTo>
                  <a:pt x="42" y="101"/>
                  <a:pt x="50" y="109"/>
                  <a:pt x="58" y="117"/>
                </a:cubicBezTo>
                <a:cubicBezTo>
                  <a:pt x="62" y="120"/>
                  <a:pt x="65" y="120"/>
                  <a:pt x="69" y="117"/>
                </a:cubicBezTo>
                <a:cubicBezTo>
                  <a:pt x="89" y="96"/>
                  <a:pt x="110" y="76"/>
                  <a:pt x="130" y="55"/>
                </a:cubicBezTo>
                <a:cubicBezTo>
                  <a:pt x="131" y="54"/>
                  <a:pt x="131" y="54"/>
                  <a:pt x="132" y="53"/>
                </a:cubicBezTo>
                <a:cubicBezTo>
                  <a:pt x="133" y="51"/>
                  <a:pt x="133" y="47"/>
                  <a:pt x="130" y="45"/>
                </a:cubicBezTo>
                <a:cubicBezTo>
                  <a:pt x="127" y="43"/>
                  <a:pt x="124" y="43"/>
                  <a:pt x="121" y="46"/>
                </a:cubicBezTo>
                <a:cubicBezTo>
                  <a:pt x="109" y="59"/>
                  <a:pt x="96" y="72"/>
                  <a:pt x="83" y="85"/>
                </a:cubicBezTo>
                <a:cubicBezTo>
                  <a:pt x="76" y="91"/>
                  <a:pt x="70" y="98"/>
                  <a:pt x="63" y="10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7"/>
          <p:cNvSpPr>
            <a:spLocks noEditPoints="1"/>
          </p:cNvSpPr>
          <p:nvPr/>
        </p:nvSpPr>
        <p:spPr bwMode="auto">
          <a:xfrm>
            <a:off x="1301750" y="6012977"/>
            <a:ext cx="520700" cy="520700"/>
          </a:xfrm>
          <a:custGeom>
            <a:avLst/>
            <a:gdLst>
              <a:gd name="T0" fmla="*/ 82 w 164"/>
              <a:gd name="T1" fmla="*/ 164 h 164"/>
              <a:gd name="T2" fmla="*/ 20 w 164"/>
              <a:gd name="T3" fmla="*/ 164 h 164"/>
              <a:gd name="T4" fmla="*/ 0 w 164"/>
              <a:gd name="T5" fmla="*/ 143 h 164"/>
              <a:gd name="T6" fmla="*/ 0 w 164"/>
              <a:gd name="T7" fmla="*/ 20 h 164"/>
              <a:gd name="T8" fmla="*/ 20 w 164"/>
              <a:gd name="T9" fmla="*/ 0 h 164"/>
              <a:gd name="T10" fmla="*/ 144 w 164"/>
              <a:gd name="T11" fmla="*/ 0 h 164"/>
              <a:gd name="T12" fmla="*/ 164 w 164"/>
              <a:gd name="T13" fmla="*/ 20 h 164"/>
              <a:gd name="T14" fmla="*/ 164 w 164"/>
              <a:gd name="T15" fmla="*/ 143 h 164"/>
              <a:gd name="T16" fmla="*/ 144 w 164"/>
              <a:gd name="T17" fmla="*/ 164 h 164"/>
              <a:gd name="T18" fmla="*/ 82 w 164"/>
              <a:gd name="T19" fmla="*/ 164 h 164"/>
              <a:gd name="T20" fmla="*/ 63 w 164"/>
              <a:gd name="T21" fmla="*/ 104 h 164"/>
              <a:gd name="T22" fmla="*/ 43 w 164"/>
              <a:gd name="T23" fmla="*/ 84 h 164"/>
              <a:gd name="T24" fmla="*/ 34 w 164"/>
              <a:gd name="T25" fmla="*/ 84 h 164"/>
              <a:gd name="T26" fmla="*/ 34 w 164"/>
              <a:gd name="T27" fmla="*/ 93 h 164"/>
              <a:gd name="T28" fmla="*/ 58 w 164"/>
              <a:gd name="T29" fmla="*/ 117 h 164"/>
              <a:gd name="T30" fmla="*/ 69 w 164"/>
              <a:gd name="T31" fmla="*/ 117 h 164"/>
              <a:gd name="T32" fmla="*/ 130 w 164"/>
              <a:gd name="T33" fmla="*/ 55 h 164"/>
              <a:gd name="T34" fmla="*/ 132 w 164"/>
              <a:gd name="T35" fmla="*/ 53 h 164"/>
              <a:gd name="T36" fmla="*/ 130 w 164"/>
              <a:gd name="T37" fmla="*/ 45 h 164"/>
              <a:gd name="T38" fmla="*/ 121 w 164"/>
              <a:gd name="T39" fmla="*/ 46 h 164"/>
              <a:gd name="T40" fmla="*/ 83 w 164"/>
              <a:gd name="T41" fmla="*/ 85 h 164"/>
              <a:gd name="T42" fmla="*/ 63 w 164"/>
              <a:gd name="T43" fmla="*/ 10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64" h="164">
                <a:moveTo>
                  <a:pt x="82" y="164"/>
                </a:moveTo>
                <a:cubicBezTo>
                  <a:pt x="61" y="164"/>
                  <a:pt x="41" y="164"/>
                  <a:pt x="20" y="164"/>
                </a:cubicBezTo>
                <a:cubicBezTo>
                  <a:pt x="8" y="164"/>
                  <a:pt x="0" y="156"/>
                  <a:pt x="0" y="143"/>
                </a:cubicBezTo>
                <a:cubicBezTo>
                  <a:pt x="0" y="102"/>
                  <a:pt x="0" y="61"/>
                  <a:pt x="0" y="20"/>
                </a:cubicBezTo>
                <a:cubicBezTo>
                  <a:pt x="0" y="8"/>
                  <a:pt x="8" y="0"/>
                  <a:pt x="20" y="0"/>
                </a:cubicBezTo>
                <a:cubicBezTo>
                  <a:pt x="61" y="0"/>
                  <a:pt x="103" y="0"/>
                  <a:pt x="144" y="0"/>
                </a:cubicBezTo>
                <a:cubicBezTo>
                  <a:pt x="156" y="0"/>
                  <a:pt x="164" y="8"/>
                  <a:pt x="164" y="20"/>
                </a:cubicBezTo>
                <a:cubicBezTo>
                  <a:pt x="164" y="61"/>
                  <a:pt x="164" y="102"/>
                  <a:pt x="164" y="143"/>
                </a:cubicBezTo>
                <a:cubicBezTo>
                  <a:pt x="164" y="156"/>
                  <a:pt x="156" y="164"/>
                  <a:pt x="144" y="164"/>
                </a:cubicBezTo>
                <a:cubicBezTo>
                  <a:pt x="123" y="164"/>
                  <a:pt x="103" y="164"/>
                  <a:pt x="82" y="164"/>
                </a:cubicBezTo>
                <a:close/>
                <a:moveTo>
                  <a:pt x="63" y="104"/>
                </a:moveTo>
                <a:cubicBezTo>
                  <a:pt x="57" y="98"/>
                  <a:pt x="50" y="91"/>
                  <a:pt x="43" y="84"/>
                </a:cubicBezTo>
                <a:cubicBezTo>
                  <a:pt x="40" y="81"/>
                  <a:pt x="36" y="81"/>
                  <a:pt x="34" y="84"/>
                </a:cubicBezTo>
                <a:cubicBezTo>
                  <a:pt x="31" y="86"/>
                  <a:pt x="31" y="90"/>
                  <a:pt x="34" y="93"/>
                </a:cubicBezTo>
                <a:cubicBezTo>
                  <a:pt x="42" y="101"/>
                  <a:pt x="50" y="109"/>
                  <a:pt x="58" y="117"/>
                </a:cubicBezTo>
                <a:cubicBezTo>
                  <a:pt x="62" y="120"/>
                  <a:pt x="65" y="120"/>
                  <a:pt x="69" y="117"/>
                </a:cubicBezTo>
                <a:cubicBezTo>
                  <a:pt x="89" y="96"/>
                  <a:pt x="110" y="76"/>
                  <a:pt x="130" y="55"/>
                </a:cubicBezTo>
                <a:cubicBezTo>
                  <a:pt x="131" y="54"/>
                  <a:pt x="131" y="54"/>
                  <a:pt x="132" y="53"/>
                </a:cubicBezTo>
                <a:cubicBezTo>
                  <a:pt x="133" y="50"/>
                  <a:pt x="133" y="47"/>
                  <a:pt x="130" y="45"/>
                </a:cubicBezTo>
                <a:cubicBezTo>
                  <a:pt x="127" y="43"/>
                  <a:pt x="124" y="43"/>
                  <a:pt x="121" y="46"/>
                </a:cubicBezTo>
                <a:cubicBezTo>
                  <a:pt x="109" y="59"/>
                  <a:pt x="96" y="72"/>
                  <a:pt x="83" y="85"/>
                </a:cubicBezTo>
                <a:cubicBezTo>
                  <a:pt x="76" y="91"/>
                  <a:pt x="70" y="97"/>
                  <a:pt x="63" y="10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8"/>
          <p:cNvSpPr>
            <a:spLocks noEditPoints="1"/>
          </p:cNvSpPr>
          <p:nvPr/>
        </p:nvSpPr>
        <p:spPr bwMode="auto">
          <a:xfrm>
            <a:off x="1301750" y="9075265"/>
            <a:ext cx="520700" cy="519112"/>
          </a:xfrm>
          <a:custGeom>
            <a:avLst/>
            <a:gdLst>
              <a:gd name="T0" fmla="*/ 82 w 164"/>
              <a:gd name="T1" fmla="*/ 163 h 163"/>
              <a:gd name="T2" fmla="*/ 20 w 164"/>
              <a:gd name="T3" fmla="*/ 163 h 163"/>
              <a:gd name="T4" fmla="*/ 0 w 164"/>
              <a:gd name="T5" fmla="*/ 143 h 163"/>
              <a:gd name="T6" fmla="*/ 0 w 164"/>
              <a:gd name="T7" fmla="*/ 20 h 163"/>
              <a:gd name="T8" fmla="*/ 20 w 164"/>
              <a:gd name="T9" fmla="*/ 0 h 163"/>
              <a:gd name="T10" fmla="*/ 144 w 164"/>
              <a:gd name="T11" fmla="*/ 0 h 163"/>
              <a:gd name="T12" fmla="*/ 164 w 164"/>
              <a:gd name="T13" fmla="*/ 20 h 163"/>
              <a:gd name="T14" fmla="*/ 164 w 164"/>
              <a:gd name="T15" fmla="*/ 143 h 163"/>
              <a:gd name="T16" fmla="*/ 144 w 164"/>
              <a:gd name="T17" fmla="*/ 163 h 163"/>
              <a:gd name="T18" fmla="*/ 82 w 164"/>
              <a:gd name="T19" fmla="*/ 163 h 163"/>
              <a:gd name="T20" fmla="*/ 63 w 164"/>
              <a:gd name="T21" fmla="*/ 104 h 163"/>
              <a:gd name="T22" fmla="*/ 43 w 164"/>
              <a:gd name="T23" fmla="*/ 84 h 163"/>
              <a:gd name="T24" fmla="*/ 34 w 164"/>
              <a:gd name="T25" fmla="*/ 84 h 163"/>
              <a:gd name="T26" fmla="*/ 34 w 164"/>
              <a:gd name="T27" fmla="*/ 93 h 163"/>
              <a:gd name="T28" fmla="*/ 58 w 164"/>
              <a:gd name="T29" fmla="*/ 117 h 163"/>
              <a:gd name="T30" fmla="*/ 69 w 164"/>
              <a:gd name="T31" fmla="*/ 117 h 163"/>
              <a:gd name="T32" fmla="*/ 130 w 164"/>
              <a:gd name="T33" fmla="*/ 55 h 163"/>
              <a:gd name="T34" fmla="*/ 132 w 164"/>
              <a:gd name="T35" fmla="*/ 53 h 163"/>
              <a:gd name="T36" fmla="*/ 130 w 164"/>
              <a:gd name="T37" fmla="*/ 45 h 163"/>
              <a:gd name="T38" fmla="*/ 121 w 164"/>
              <a:gd name="T39" fmla="*/ 46 h 163"/>
              <a:gd name="T40" fmla="*/ 83 w 164"/>
              <a:gd name="T41" fmla="*/ 85 h 163"/>
              <a:gd name="T42" fmla="*/ 63 w 164"/>
              <a:gd name="T43" fmla="*/ 104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64" h="163">
                <a:moveTo>
                  <a:pt x="82" y="163"/>
                </a:moveTo>
                <a:cubicBezTo>
                  <a:pt x="61" y="163"/>
                  <a:pt x="41" y="163"/>
                  <a:pt x="20" y="163"/>
                </a:cubicBezTo>
                <a:cubicBezTo>
                  <a:pt x="8" y="163"/>
                  <a:pt x="0" y="155"/>
                  <a:pt x="0" y="143"/>
                </a:cubicBezTo>
                <a:cubicBezTo>
                  <a:pt x="0" y="102"/>
                  <a:pt x="0" y="61"/>
                  <a:pt x="0" y="20"/>
                </a:cubicBezTo>
                <a:cubicBezTo>
                  <a:pt x="0" y="8"/>
                  <a:pt x="8" y="0"/>
                  <a:pt x="20" y="0"/>
                </a:cubicBezTo>
                <a:cubicBezTo>
                  <a:pt x="61" y="0"/>
                  <a:pt x="103" y="0"/>
                  <a:pt x="144" y="0"/>
                </a:cubicBezTo>
                <a:cubicBezTo>
                  <a:pt x="156" y="0"/>
                  <a:pt x="164" y="8"/>
                  <a:pt x="164" y="20"/>
                </a:cubicBezTo>
                <a:cubicBezTo>
                  <a:pt x="164" y="61"/>
                  <a:pt x="164" y="102"/>
                  <a:pt x="164" y="143"/>
                </a:cubicBezTo>
                <a:cubicBezTo>
                  <a:pt x="164" y="155"/>
                  <a:pt x="156" y="163"/>
                  <a:pt x="144" y="163"/>
                </a:cubicBezTo>
                <a:cubicBezTo>
                  <a:pt x="123" y="163"/>
                  <a:pt x="103" y="163"/>
                  <a:pt x="82" y="163"/>
                </a:cubicBezTo>
                <a:close/>
                <a:moveTo>
                  <a:pt x="63" y="104"/>
                </a:moveTo>
                <a:cubicBezTo>
                  <a:pt x="57" y="97"/>
                  <a:pt x="50" y="91"/>
                  <a:pt x="43" y="84"/>
                </a:cubicBezTo>
                <a:cubicBezTo>
                  <a:pt x="40" y="81"/>
                  <a:pt x="36" y="81"/>
                  <a:pt x="34" y="84"/>
                </a:cubicBezTo>
                <a:cubicBezTo>
                  <a:pt x="31" y="86"/>
                  <a:pt x="31" y="90"/>
                  <a:pt x="34" y="93"/>
                </a:cubicBezTo>
                <a:cubicBezTo>
                  <a:pt x="42" y="101"/>
                  <a:pt x="50" y="109"/>
                  <a:pt x="58" y="117"/>
                </a:cubicBezTo>
                <a:cubicBezTo>
                  <a:pt x="62" y="120"/>
                  <a:pt x="65" y="120"/>
                  <a:pt x="69" y="117"/>
                </a:cubicBezTo>
                <a:cubicBezTo>
                  <a:pt x="89" y="96"/>
                  <a:pt x="110" y="75"/>
                  <a:pt x="130" y="55"/>
                </a:cubicBezTo>
                <a:cubicBezTo>
                  <a:pt x="131" y="54"/>
                  <a:pt x="131" y="54"/>
                  <a:pt x="132" y="53"/>
                </a:cubicBezTo>
                <a:cubicBezTo>
                  <a:pt x="133" y="50"/>
                  <a:pt x="133" y="47"/>
                  <a:pt x="130" y="45"/>
                </a:cubicBezTo>
                <a:cubicBezTo>
                  <a:pt x="127" y="43"/>
                  <a:pt x="124" y="43"/>
                  <a:pt x="121" y="46"/>
                </a:cubicBezTo>
                <a:cubicBezTo>
                  <a:pt x="109" y="59"/>
                  <a:pt x="96" y="72"/>
                  <a:pt x="83" y="85"/>
                </a:cubicBezTo>
                <a:cubicBezTo>
                  <a:pt x="76" y="91"/>
                  <a:pt x="70" y="97"/>
                  <a:pt x="63" y="10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58B383C7-33F3-F17A-D296-5CD914B0113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8" r="6628"/>
          <a:stretch>
            <a:fillRect/>
          </a:stretch>
        </p:blipFill>
        <p:spPr>
          <a:xfrm>
            <a:off x="10082462" y="1754268"/>
            <a:ext cx="17331138" cy="10237750"/>
          </a:xfrm>
          <a:custGeom>
            <a:avLst/>
            <a:gdLst>
              <a:gd name="connsiteX0" fmla="*/ 0 w 11112500"/>
              <a:gd name="connsiteY0" fmla="*/ 0 h 6564312"/>
              <a:gd name="connsiteX1" fmla="*/ 2278062 w 11112500"/>
              <a:gd name="connsiteY1" fmla="*/ 0 h 6564312"/>
              <a:gd name="connsiteX2" fmla="*/ 3421062 w 11112500"/>
              <a:gd name="connsiteY2" fmla="*/ 3733800 h 6564312"/>
              <a:gd name="connsiteX3" fmla="*/ 4627562 w 11112500"/>
              <a:gd name="connsiteY3" fmla="*/ 0 h 6564312"/>
              <a:gd name="connsiteX4" fmla="*/ 6662738 w 11112500"/>
              <a:gd name="connsiteY4" fmla="*/ 0 h 6564312"/>
              <a:gd name="connsiteX5" fmla="*/ 7805738 w 11112500"/>
              <a:gd name="connsiteY5" fmla="*/ 3781425 h 6564312"/>
              <a:gd name="connsiteX6" fmla="*/ 9013824 w 11112500"/>
              <a:gd name="connsiteY6" fmla="*/ 0 h 6564312"/>
              <a:gd name="connsiteX7" fmla="*/ 11112500 w 11112500"/>
              <a:gd name="connsiteY7" fmla="*/ 0 h 6564312"/>
              <a:gd name="connsiteX8" fmla="*/ 9013824 w 11112500"/>
              <a:gd name="connsiteY8" fmla="*/ 6564312 h 6564312"/>
              <a:gd name="connsiteX9" fmla="*/ 6643688 w 11112500"/>
              <a:gd name="connsiteY9" fmla="*/ 6564312 h 6564312"/>
              <a:gd name="connsiteX10" fmla="*/ 5586412 w 11112500"/>
              <a:gd name="connsiteY10" fmla="*/ 3057525 h 6564312"/>
              <a:gd name="connsiteX11" fmla="*/ 4468812 w 11112500"/>
              <a:gd name="connsiteY11" fmla="*/ 6564312 h 6564312"/>
              <a:gd name="connsiteX12" fmla="*/ 2100262 w 11112500"/>
              <a:gd name="connsiteY12" fmla="*/ 6564312 h 6564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112500" h="6564312">
                <a:moveTo>
                  <a:pt x="0" y="0"/>
                </a:moveTo>
                <a:lnTo>
                  <a:pt x="2278062" y="0"/>
                </a:lnTo>
                <a:lnTo>
                  <a:pt x="3421062" y="3733800"/>
                </a:lnTo>
                <a:lnTo>
                  <a:pt x="4627562" y="0"/>
                </a:lnTo>
                <a:lnTo>
                  <a:pt x="6662738" y="0"/>
                </a:lnTo>
                <a:lnTo>
                  <a:pt x="7805738" y="3781425"/>
                </a:lnTo>
                <a:lnTo>
                  <a:pt x="9013824" y="0"/>
                </a:lnTo>
                <a:lnTo>
                  <a:pt x="11112500" y="0"/>
                </a:lnTo>
                <a:lnTo>
                  <a:pt x="9013824" y="6564312"/>
                </a:lnTo>
                <a:lnTo>
                  <a:pt x="6643688" y="6564312"/>
                </a:lnTo>
                <a:lnTo>
                  <a:pt x="5586412" y="3057525"/>
                </a:lnTo>
                <a:lnTo>
                  <a:pt x="4468812" y="6564312"/>
                </a:lnTo>
                <a:lnTo>
                  <a:pt x="2100262" y="6564312"/>
                </a:lnTo>
                <a:close/>
              </a:path>
            </a:pathLst>
          </a:cu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023EB44-4A45-D8CF-D453-6E0CFAB778E3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8461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 dirty="0">
                <a:solidFill>
                  <a:schemeClr val="tx2"/>
                </a:solidFill>
              </a:rPr>
              <a:t>OPPORTUNITIES ANLYSIS</a:t>
            </a:r>
            <a:endParaRPr lang="en-MY" sz="50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4" y="3585673"/>
            <a:ext cx="80766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dolore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magna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volutpat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.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wisi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enim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ad minim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veniam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4" y="2740656"/>
            <a:ext cx="807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>
                <a:solidFill>
                  <a:schemeClr val="tx2"/>
                </a:solidFill>
              </a:rPr>
              <a:t>Networking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4" y="6646531"/>
            <a:ext cx="80766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dolore magna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volutpat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. Ut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wisi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enim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ad minim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veniam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4" y="5801514"/>
            <a:ext cx="807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>
                <a:solidFill>
                  <a:schemeClr val="tx2"/>
                </a:solidFill>
              </a:rPr>
              <a:t>Internships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4" y="9694531"/>
            <a:ext cx="80766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dolore magna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volutpat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. Ut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wisi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enim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ad minim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veniam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4" y="8849514"/>
            <a:ext cx="807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dirty="0">
                <a:solidFill>
                  <a:schemeClr val="tx2"/>
                </a:solidFill>
              </a:rPr>
              <a:t>Recruitment Drives</a:t>
            </a:r>
          </a:p>
        </p:txBody>
      </p:sp>
      <p:sp>
        <p:nvSpPr>
          <p:cNvPr id="21" name="Freeform 6"/>
          <p:cNvSpPr>
            <a:spLocks noEditPoints="1"/>
          </p:cNvSpPr>
          <p:nvPr/>
        </p:nvSpPr>
        <p:spPr bwMode="auto">
          <a:xfrm>
            <a:off x="1331913" y="2901150"/>
            <a:ext cx="520700" cy="517525"/>
          </a:xfrm>
          <a:custGeom>
            <a:avLst/>
            <a:gdLst>
              <a:gd name="T0" fmla="*/ 82 w 164"/>
              <a:gd name="T1" fmla="*/ 163 h 163"/>
              <a:gd name="T2" fmla="*/ 21 w 164"/>
              <a:gd name="T3" fmla="*/ 163 h 163"/>
              <a:gd name="T4" fmla="*/ 0 w 164"/>
              <a:gd name="T5" fmla="*/ 143 h 163"/>
              <a:gd name="T6" fmla="*/ 0 w 164"/>
              <a:gd name="T7" fmla="*/ 20 h 163"/>
              <a:gd name="T8" fmla="*/ 21 w 164"/>
              <a:gd name="T9" fmla="*/ 0 h 163"/>
              <a:gd name="T10" fmla="*/ 144 w 164"/>
              <a:gd name="T11" fmla="*/ 0 h 163"/>
              <a:gd name="T12" fmla="*/ 164 w 164"/>
              <a:gd name="T13" fmla="*/ 20 h 163"/>
              <a:gd name="T14" fmla="*/ 164 w 164"/>
              <a:gd name="T15" fmla="*/ 143 h 163"/>
              <a:gd name="T16" fmla="*/ 144 w 164"/>
              <a:gd name="T17" fmla="*/ 163 h 163"/>
              <a:gd name="T18" fmla="*/ 82 w 164"/>
              <a:gd name="T19" fmla="*/ 163 h 163"/>
              <a:gd name="T20" fmla="*/ 64 w 164"/>
              <a:gd name="T21" fmla="*/ 104 h 163"/>
              <a:gd name="T22" fmla="*/ 44 w 164"/>
              <a:gd name="T23" fmla="*/ 84 h 163"/>
              <a:gd name="T24" fmla="*/ 34 w 164"/>
              <a:gd name="T25" fmla="*/ 84 h 163"/>
              <a:gd name="T26" fmla="*/ 35 w 164"/>
              <a:gd name="T27" fmla="*/ 93 h 163"/>
              <a:gd name="T28" fmla="*/ 59 w 164"/>
              <a:gd name="T29" fmla="*/ 117 h 163"/>
              <a:gd name="T30" fmla="*/ 69 w 164"/>
              <a:gd name="T31" fmla="*/ 117 h 163"/>
              <a:gd name="T32" fmla="*/ 131 w 164"/>
              <a:gd name="T33" fmla="*/ 55 h 163"/>
              <a:gd name="T34" fmla="*/ 132 w 164"/>
              <a:gd name="T35" fmla="*/ 53 h 163"/>
              <a:gd name="T36" fmla="*/ 130 w 164"/>
              <a:gd name="T37" fmla="*/ 45 h 163"/>
              <a:gd name="T38" fmla="*/ 122 w 164"/>
              <a:gd name="T39" fmla="*/ 46 h 163"/>
              <a:gd name="T40" fmla="*/ 83 w 164"/>
              <a:gd name="T41" fmla="*/ 85 h 163"/>
              <a:gd name="T42" fmla="*/ 64 w 164"/>
              <a:gd name="T43" fmla="*/ 104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64" h="163">
                <a:moveTo>
                  <a:pt x="82" y="163"/>
                </a:moveTo>
                <a:cubicBezTo>
                  <a:pt x="62" y="163"/>
                  <a:pt x="41" y="163"/>
                  <a:pt x="21" y="163"/>
                </a:cubicBezTo>
                <a:cubicBezTo>
                  <a:pt x="8" y="163"/>
                  <a:pt x="0" y="155"/>
                  <a:pt x="0" y="143"/>
                </a:cubicBezTo>
                <a:cubicBezTo>
                  <a:pt x="0" y="102"/>
                  <a:pt x="0" y="61"/>
                  <a:pt x="0" y="20"/>
                </a:cubicBezTo>
                <a:cubicBezTo>
                  <a:pt x="0" y="8"/>
                  <a:pt x="8" y="0"/>
                  <a:pt x="21" y="0"/>
                </a:cubicBezTo>
                <a:cubicBezTo>
                  <a:pt x="62" y="0"/>
                  <a:pt x="103" y="0"/>
                  <a:pt x="144" y="0"/>
                </a:cubicBezTo>
                <a:cubicBezTo>
                  <a:pt x="156" y="0"/>
                  <a:pt x="164" y="8"/>
                  <a:pt x="164" y="20"/>
                </a:cubicBezTo>
                <a:cubicBezTo>
                  <a:pt x="164" y="61"/>
                  <a:pt x="164" y="102"/>
                  <a:pt x="164" y="143"/>
                </a:cubicBezTo>
                <a:cubicBezTo>
                  <a:pt x="164" y="155"/>
                  <a:pt x="156" y="163"/>
                  <a:pt x="144" y="163"/>
                </a:cubicBezTo>
                <a:cubicBezTo>
                  <a:pt x="124" y="163"/>
                  <a:pt x="103" y="163"/>
                  <a:pt x="82" y="163"/>
                </a:cubicBezTo>
                <a:close/>
                <a:moveTo>
                  <a:pt x="64" y="104"/>
                </a:moveTo>
                <a:cubicBezTo>
                  <a:pt x="57" y="97"/>
                  <a:pt x="50" y="91"/>
                  <a:pt x="44" y="84"/>
                </a:cubicBezTo>
                <a:cubicBezTo>
                  <a:pt x="41" y="81"/>
                  <a:pt x="36" y="81"/>
                  <a:pt x="34" y="84"/>
                </a:cubicBezTo>
                <a:cubicBezTo>
                  <a:pt x="31" y="86"/>
                  <a:pt x="32" y="90"/>
                  <a:pt x="35" y="93"/>
                </a:cubicBezTo>
                <a:cubicBezTo>
                  <a:pt x="43" y="101"/>
                  <a:pt x="51" y="109"/>
                  <a:pt x="59" y="117"/>
                </a:cubicBezTo>
                <a:cubicBezTo>
                  <a:pt x="62" y="120"/>
                  <a:pt x="66" y="120"/>
                  <a:pt x="69" y="117"/>
                </a:cubicBezTo>
                <a:cubicBezTo>
                  <a:pt x="90" y="96"/>
                  <a:pt x="110" y="75"/>
                  <a:pt x="131" y="55"/>
                </a:cubicBezTo>
                <a:cubicBezTo>
                  <a:pt x="131" y="54"/>
                  <a:pt x="132" y="54"/>
                  <a:pt x="132" y="53"/>
                </a:cubicBezTo>
                <a:cubicBezTo>
                  <a:pt x="134" y="50"/>
                  <a:pt x="133" y="47"/>
                  <a:pt x="130" y="45"/>
                </a:cubicBezTo>
                <a:cubicBezTo>
                  <a:pt x="128" y="43"/>
                  <a:pt x="124" y="43"/>
                  <a:pt x="122" y="46"/>
                </a:cubicBezTo>
                <a:cubicBezTo>
                  <a:pt x="109" y="59"/>
                  <a:pt x="96" y="72"/>
                  <a:pt x="83" y="85"/>
                </a:cubicBezTo>
                <a:cubicBezTo>
                  <a:pt x="77" y="91"/>
                  <a:pt x="70" y="97"/>
                  <a:pt x="64" y="10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7"/>
          <p:cNvSpPr>
            <a:spLocks noEditPoints="1"/>
          </p:cNvSpPr>
          <p:nvPr/>
        </p:nvSpPr>
        <p:spPr bwMode="auto">
          <a:xfrm>
            <a:off x="1331913" y="5957087"/>
            <a:ext cx="520700" cy="520700"/>
          </a:xfrm>
          <a:custGeom>
            <a:avLst/>
            <a:gdLst>
              <a:gd name="T0" fmla="*/ 82 w 164"/>
              <a:gd name="T1" fmla="*/ 164 h 164"/>
              <a:gd name="T2" fmla="*/ 21 w 164"/>
              <a:gd name="T3" fmla="*/ 164 h 164"/>
              <a:gd name="T4" fmla="*/ 0 w 164"/>
              <a:gd name="T5" fmla="*/ 144 h 164"/>
              <a:gd name="T6" fmla="*/ 0 w 164"/>
              <a:gd name="T7" fmla="*/ 21 h 164"/>
              <a:gd name="T8" fmla="*/ 21 w 164"/>
              <a:gd name="T9" fmla="*/ 0 h 164"/>
              <a:gd name="T10" fmla="*/ 144 w 164"/>
              <a:gd name="T11" fmla="*/ 0 h 164"/>
              <a:gd name="T12" fmla="*/ 164 w 164"/>
              <a:gd name="T13" fmla="*/ 21 h 164"/>
              <a:gd name="T14" fmla="*/ 164 w 164"/>
              <a:gd name="T15" fmla="*/ 144 h 164"/>
              <a:gd name="T16" fmla="*/ 144 w 164"/>
              <a:gd name="T17" fmla="*/ 164 h 164"/>
              <a:gd name="T18" fmla="*/ 82 w 164"/>
              <a:gd name="T19" fmla="*/ 164 h 164"/>
              <a:gd name="T20" fmla="*/ 64 w 164"/>
              <a:gd name="T21" fmla="*/ 105 h 164"/>
              <a:gd name="T22" fmla="*/ 44 w 164"/>
              <a:gd name="T23" fmla="*/ 85 h 164"/>
              <a:gd name="T24" fmla="*/ 34 w 164"/>
              <a:gd name="T25" fmla="*/ 85 h 164"/>
              <a:gd name="T26" fmla="*/ 35 w 164"/>
              <a:gd name="T27" fmla="*/ 94 h 164"/>
              <a:gd name="T28" fmla="*/ 59 w 164"/>
              <a:gd name="T29" fmla="*/ 118 h 164"/>
              <a:gd name="T30" fmla="*/ 69 w 164"/>
              <a:gd name="T31" fmla="*/ 118 h 164"/>
              <a:gd name="T32" fmla="*/ 131 w 164"/>
              <a:gd name="T33" fmla="*/ 56 h 164"/>
              <a:gd name="T34" fmla="*/ 132 w 164"/>
              <a:gd name="T35" fmla="*/ 54 h 164"/>
              <a:gd name="T36" fmla="*/ 130 w 164"/>
              <a:gd name="T37" fmla="*/ 46 h 164"/>
              <a:gd name="T38" fmla="*/ 122 w 164"/>
              <a:gd name="T39" fmla="*/ 47 h 164"/>
              <a:gd name="T40" fmla="*/ 83 w 164"/>
              <a:gd name="T41" fmla="*/ 85 h 164"/>
              <a:gd name="T42" fmla="*/ 64 w 164"/>
              <a:gd name="T43" fmla="*/ 105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64" h="164">
                <a:moveTo>
                  <a:pt x="82" y="164"/>
                </a:moveTo>
                <a:cubicBezTo>
                  <a:pt x="62" y="164"/>
                  <a:pt x="41" y="164"/>
                  <a:pt x="21" y="164"/>
                </a:cubicBezTo>
                <a:cubicBezTo>
                  <a:pt x="8" y="164"/>
                  <a:pt x="0" y="156"/>
                  <a:pt x="0" y="144"/>
                </a:cubicBezTo>
                <a:cubicBezTo>
                  <a:pt x="0" y="103"/>
                  <a:pt x="0" y="62"/>
                  <a:pt x="0" y="21"/>
                </a:cubicBezTo>
                <a:cubicBezTo>
                  <a:pt x="0" y="8"/>
                  <a:pt x="8" y="0"/>
                  <a:pt x="21" y="0"/>
                </a:cubicBezTo>
                <a:cubicBezTo>
                  <a:pt x="62" y="0"/>
                  <a:pt x="103" y="0"/>
                  <a:pt x="144" y="0"/>
                </a:cubicBezTo>
                <a:cubicBezTo>
                  <a:pt x="156" y="0"/>
                  <a:pt x="164" y="8"/>
                  <a:pt x="164" y="21"/>
                </a:cubicBezTo>
                <a:cubicBezTo>
                  <a:pt x="164" y="62"/>
                  <a:pt x="164" y="103"/>
                  <a:pt x="164" y="144"/>
                </a:cubicBezTo>
                <a:cubicBezTo>
                  <a:pt x="164" y="156"/>
                  <a:pt x="156" y="164"/>
                  <a:pt x="144" y="164"/>
                </a:cubicBezTo>
                <a:cubicBezTo>
                  <a:pt x="124" y="164"/>
                  <a:pt x="103" y="164"/>
                  <a:pt x="82" y="164"/>
                </a:cubicBezTo>
                <a:close/>
                <a:moveTo>
                  <a:pt x="64" y="105"/>
                </a:moveTo>
                <a:cubicBezTo>
                  <a:pt x="57" y="98"/>
                  <a:pt x="50" y="92"/>
                  <a:pt x="44" y="85"/>
                </a:cubicBezTo>
                <a:cubicBezTo>
                  <a:pt x="41" y="82"/>
                  <a:pt x="36" y="82"/>
                  <a:pt x="34" y="85"/>
                </a:cubicBezTo>
                <a:cubicBezTo>
                  <a:pt x="31" y="87"/>
                  <a:pt x="32" y="91"/>
                  <a:pt x="35" y="94"/>
                </a:cubicBezTo>
                <a:cubicBezTo>
                  <a:pt x="43" y="102"/>
                  <a:pt x="51" y="110"/>
                  <a:pt x="59" y="118"/>
                </a:cubicBezTo>
                <a:cubicBezTo>
                  <a:pt x="62" y="121"/>
                  <a:pt x="66" y="121"/>
                  <a:pt x="69" y="118"/>
                </a:cubicBezTo>
                <a:cubicBezTo>
                  <a:pt x="90" y="97"/>
                  <a:pt x="110" y="76"/>
                  <a:pt x="131" y="56"/>
                </a:cubicBezTo>
                <a:cubicBezTo>
                  <a:pt x="131" y="55"/>
                  <a:pt x="132" y="55"/>
                  <a:pt x="132" y="54"/>
                </a:cubicBezTo>
                <a:cubicBezTo>
                  <a:pt x="134" y="51"/>
                  <a:pt x="133" y="48"/>
                  <a:pt x="130" y="46"/>
                </a:cubicBezTo>
                <a:cubicBezTo>
                  <a:pt x="128" y="44"/>
                  <a:pt x="124" y="44"/>
                  <a:pt x="122" y="47"/>
                </a:cubicBezTo>
                <a:cubicBezTo>
                  <a:pt x="109" y="60"/>
                  <a:pt x="96" y="73"/>
                  <a:pt x="83" y="85"/>
                </a:cubicBezTo>
                <a:cubicBezTo>
                  <a:pt x="77" y="92"/>
                  <a:pt x="70" y="98"/>
                  <a:pt x="64" y="1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8"/>
          <p:cNvSpPr>
            <a:spLocks noEditPoints="1"/>
          </p:cNvSpPr>
          <p:nvPr/>
        </p:nvSpPr>
        <p:spPr bwMode="auto">
          <a:xfrm>
            <a:off x="1331913" y="9016200"/>
            <a:ext cx="520700" cy="520700"/>
          </a:xfrm>
          <a:custGeom>
            <a:avLst/>
            <a:gdLst>
              <a:gd name="T0" fmla="*/ 82 w 164"/>
              <a:gd name="T1" fmla="*/ 164 h 164"/>
              <a:gd name="T2" fmla="*/ 21 w 164"/>
              <a:gd name="T3" fmla="*/ 164 h 164"/>
              <a:gd name="T4" fmla="*/ 0 w 164"/>
              <a:gd name="T5" fmla="*/ 144 h 164"/>
              <a:gd name="T6" fmla="*/ 0 w 164"/>
              <a:gd name="T7" fmla="*/ 20 h 164"/>
              <a:gd name="T8" fmla="*/ 21 w 164"/>
              <a:gd name="T9" fmla="*/ 0 h 164"/>
              <a:gd name="T10" fmla="*/ 144 w 164"/>
              <a:gd name="T11" fmla="*/ 0 h 164"/>
              <a:gd name="T12" fmla="*/ 164 w 164"/>
              <a:gd name="T13" fmla="*/ 20 h 164"/>
              <a:gd name="T14" fmla="*/ 164 w 164"/>
              <a:gd name="T15" fmla="*/ 144 h 164"/>
              <a:gd name="T16" fmla="*/ 144 w 164"/>
              <a:gd name="T17" fmla="*/ 164 h 164"/>
              <a:gd name="T18" fmla="*/ 82 w 164"/>
              <a:gd name="T19" fmla="*/ 164 h 164"/>
              <a:gd name="T20" fmla="*/ 64 w 164"/>
              <a:gd name="T21" fmla="*/ 105 h 164"/>
              <a:gd name="T22" fmla="*/ 44 w 164"/>
              <a:gd name="T23" fmla="*/ 85 h 164"/>
              <a:gd name="T24" fmla="*/ 34 w 164"/>
              <a:gd name="T25" fmla="*/ 84 h 164"/>
              <a:gd name="T26" fmla="*/ 35 w 164"/>
              <a:gd name="T27" fmla="*/ 94 h 164"/>
              <a:gd name="T28" fmla="*/ 59 w 164"/>
              <a:gd name="T29" fmla="*/ 118 h 164"/>
              <a:gd name="T30" fmla="*/ 69 w 164"/>
              <a:gd name="T31" fmla="*/ 118 h 164"/>
              <a:gd name="T32" fmla="*/ 131 w 164"/>
              <a:gd name="T33" fmla="*/ 56 h 164"/>
              <a:gd name="T34" fmla="*/ 132 w 164"/>
              <a:gd name="T35" fmla="*/ 54 h 164"/>
              <a:gd name="T36" fmla="*/ 130 w 164"/>
              <a:gd name="T37" fmla="*/ 46 h 164"/>
              <a:gd name="T38" fmla="*/ 122 w 164"/>
              <a:gd name="T39" fmla="*/ 47 h 164"/>
              <a:gd name="T40" fmla="*/ 83 w 164"/>
              <a:gd name="T41" fmla="*/ 85 h 164"/>
              <a:gd name="T42" fmla="*/ 64 w 164"/>
              <a:gd name="T43" fmla="*/ 105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64" h="164">
                <a:moveTo>
                  <a:pt x="82" y="164"/>
                </a:moveTo>
                <a:cubicBezTo>
                  <a:pt x="62" y="164"/>
                  <a:pt x="41" y="164"/>
                  <a:pt x="21" y="164"/>
                </a:cubicBezTo>
                <a:cubicBezTo>
                  <a:pt x="8" y="164"/>
                  <a:pt x="0" y="156"/>
                  <a:pt x="0" y="144"/>
                </a:cubicBezTo>
                <a:cubicBezTo>
                  <a:pt x="0" y="103"/>
                  <a:pt x="0" y="62"/>
                  <a:pt x="0" y="20"/>
                </a:cubicBezTo>
                <a:cubicBezTo>
                  <a:pt x="0" y="8"/>
                  <a:pt x="8" y="0"/>
                  <a:pt x="21" y="0"/>
                </a:cubicBezTo>
                <a:cubicBezTo>
                  <a:pt x="62" y="0"/>
                  <a:pt x="103" y="0"/>
                  <a:pt x="144" y="0"/>
                </a:cubicBezTo>
                <a:cubicBezTo>
                  <a:pt x="156" y="0"/>
                  <a:pt x="164" y="8"/>
                  <a:pt x="164" y="20"/>
                </a:cubicBezTo>
                <a:cubicBezTo>
                  <a:pt x="164" y="62"/>
                  <a:pt x="164" y="103"/>
                  <a:pt x="164" y="144"/>
                </a:cubicBezTo>
                <a:cubicBezTo>
                  <a:pt x="164" y="156"/>
                  <a:pt x="156" y="164"/>
                  <a:pt x="144" y="164"/>
                </a:cubicBezTo>
                <a:cubicBezTo>
                  <a:pt x="124" y="164"/>
                  <a:pt x="103" y="164"/>
                  <a:pt x="82" y="164"/>
                </a:cubicBezTo>
                <a:close/>
                <a:moveTo>
                  <a:pt x="64" y="105"/>
                </a:moveTo>
                <a:cubicBezTo>
                  <a:pt x="57" y="98"/>
                  <a:pt x="50" y="92"/>
                  <a:pt x="44" y="85"/>
                </a:cubicBezTo>
                <a:cubicBezTo>
                  <a:pt x="41" y="82"/>
                  <a:pt x="36" y="82"/>
                  <a:pt x="34" y="84"/>
                </a:cubicBezTo>
                <a:cubicBezTo>
                  <a:pt x="31" y="87"/>
                  <a:pt x="32" y="91"/>
                  <a:pt x="35" y="94"/>
                </a:cubicBezTo>
                <a:cubicBezTo>
                  <a:pt x="43" y="102"/>
                  <a:pt x="51" y="110"/>
                  <a:pt x="59" y="118"/>
                </a:cubicBezTo>
                <a:cubicBezTo>
                  <a:pt x="62" y="121"/>
                  <a:pt x="66" y="121"/>
                  <a:pt x="69" y="118"/>
                </a:cubicBezTo>
                <a:cubicBezTo>
                  <a:pt x="90" y="97"/>
                  <a:pt x="110" y="76"/>
                  <a:pt x="131" y="56"/>
                </a:cubicBezTo>
                <a:cubicBezTo>
                  <a:pt x="131" y="55"/>
                  <a:pt x="132" y="54"/>
                  <a:pt x="132" y="54"/>
                </a:cubicBezTo>
                <a:cubicBezTo>
                  <a:pt x="134" y="51"/>
                  <a:pt x="133" y="48"/>
                  <a:pt x="130" y="46"/>
                </a:cubicBezTo>
                <a:cubicBezTo>
                  <a:pt x="128" y="44"/>
                  <a:pt x="124" y="44"/>
                  <a:pt x="122" y="47"/>
                </a:cubicBezTo>
                <a:cubicBezTo>
                  <a:pt x="109" y="59"/>
                  <a:pt x="96" y="72"/>
                  <a:pt x="83" y="85"/>
                </a:cubicBezTo>
                <a:cubicBezTo>
                  <a:pt x="77" y="92"/>
                  <a:pt x="70" y="98"/>
                  <a:pt x="64" y="10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6"/>
          <p:cNvSpPr>
            <a:spLocks noChangeArrowheads="1"/>
          </p:cNvSpPr>
          <p:nvPr/>
        </p:nvSpPr>
        <p:spPr bwMode="auto">
          <a:xfrm>
            <a:off x="16744098" y="6331993"/>
            <a:ext cx="3579092" cy="399221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651EA722-DDC9-5BE3-0BBB-CDEEC4CCB2A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93" b="15593"/>
          <a:stretch>
            <a:fillRect/>
          </a:stretch>
        </p:blipFill>
        <p:spPr>
          <a:xfrm>
            <a:off x="12328526" y="1462125"/>
            <a:ext cx="11915894" cy="11034676"/>
          </a:xfrm>
          <a:custGeom>
            <a:avLst/>
            <a:gdLst>
              <a:gd name="connsiteX0" fmla="*/ 4501606 w 9003214"/>
              <a:gd name="connsiteY0" fmla="*/ 0 h 8337398"/>
              <a:gd name="connsiteX1" fmla="*/ 9003214 w 9003214"/>
              <a:gd name="connsiteY1" fmla="*/ 4168699 h 8337398"/>
              <a:gd name="connsiteX2" fmla="*/ 4501606 w 9003214"/>
              <a:gd name="connsiteY2" fmla="*/ 8337398 h 8337398"/>
              <a:gd name="connsiteX3" fmla="*/ 0 w 9003214"/>
              <a:gd name="connsiteY3" fmla="*/ 4168699 h 8337398"/>
              <a:gd name="connsiteX4" fmla="*/ 4501606 w 9003214"/>
              <a:gd name="connsiteY4" fmla="*/ 0 h 8337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03214" h="8337398">
                <a:moveTo>
                  <a:pt x="4501606" y="0"/>
                </a:moveTo>
                <a:cubicBezTo>
                  <a:pt x="6987776" y="0"/>
                  <a:pt x="9003214" y="1866390"/>
                  <a:pt x="9003214" y="4168699"/>
                </a:cubicBezTo>
                <a:cubicBezTo>
                  <a:pt x="9003214" y="6471008"/>
                  <a:pt x="6987776" y="8337398"/>
                  <a:pt x="4501606" y="8337398"/>
                </a:cubicBezTo>
                <a:cubicBezTo>
                  <a:pt x="2015438" y="8337398"/>
                  <a:pt x="0" y="6471008"/>
                  <a:pt x="0" y="4168699"/>
                </a:cubicBezTo>
                <a:cubicBezTo>
                  <a:pt x="0" y="1866390"/>
                  <a:pt x="2015438" y="0"/>
                  <a:pt x="4501606" y="0"/>
                </a:cubicBezTo>
                <a:close/>
              </a:path>
            </a:pathLst>
          </a:cu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5F0436E-4850-FC98-783D-1E78789292C2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84150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THREATS ANLYSIS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4" y="3590763"/>
            <a:ext cx="83653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dolore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magna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volutpat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.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wisi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enim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ad minim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veniam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quis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nostrud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4" y="2745746"/>
            <a:ext cx="8365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>
                <a:solidFill>
                  <a:schemeClr val="tx2"/>
                </a:solidFill>
              </a:rPr>
              <a:t>Economy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4" y="6642323"/>
            <a:ext cx="83653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dolore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magna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volutpat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.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wisi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enim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ad minim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veniam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quis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nostrud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4" y="5797306"/>
            <a:ext cx="8365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>
                <a:solidFill>
                  <a:schemeClr val="tx2"/>
                </a:solidFill>
              </a:rPr>
              <a:t>Increased Market Competition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4" y="9747473"/>
            <a:ext cx="83653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dolore magna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volutpat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. Ut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wisi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enim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ad minim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veniam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quis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nostrud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270534" y="8902456"/>
            <a:ext cx="8365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dirty="0">
                <a:solidFill>
                  <a:schemeClr val="tx2"/>
                </a:solidFill>
              </a:rPr>
              <a:t>Networking Activity</a:t>
            </a:r>
          </a:p>
        </p:txBody>
      </p:sp>
      <p:sp>
        <p:nvSpPr>
          <p:cNvPr id="20" name="Freeform 6"/>
          <p:cNvSpPr>
            <a:spLocks noEditPoints="1"/>
          </p:cNvSpPr>
          <p:nvPr/>
        </p:nvSpPr>
        <p:spPr bwMode="auto">
          <a:xfrm>
            <a:off x="1328738" y="2896715"/>
            <a:ext cx="372532" cy="512762"/>
          </a:xfrm>
          <a:custGeom>
            <a:avLst/>
            <a:gdLst>
              <a:gd name="T0" fmla="*/ 8 w 16"/>
              <a:gd name="T1" fmla="*/ 16 h 16"/>
              <a:gd name="T2" fmla="*/ 2 w 16"/>
              <a:gd name="T3" fmla="*/ 16 h 16"/>
              <a:gd name="T4" fmla="*/ 0 w 16"/>
              <a:gd name="T5" fmla="*/ 14 h 16"/>
              <a:gd name="T6" fmla="*/ 0 w 16"/>
              <a:gd name="T7" fmla="*/ 2 h 16"/>
              <a:gd name="T8" fmla="*/ 2 w 16"/>
              <a:gd name="T9" fmla="*/ 0 h 16"/>
              <a:gd name="T10" fmla="*/ 14 w 16"/>
              <a:gd name="T11" fmla="*/ 0 h 16"/>
              <a:gd name="T12" fmla="*/ 16 w 16"/>
              <a:gd name="T13" fmla="*/ 2 h 16"/>
              <a:gd name="T14" fmla="*/ 16 w 16"/>
              <a:gd name="T15" fmla="*/ 14 h 16"/>
              <a:gd name="T16" fmla="*/ 14 w 16"/>
              <a:gd name="T17" fmla="*/ 16 h 16"/>
              <a:gd name="T18" fmla="*/ 8 w 16"/>
              <a:gd name="T19" fmla="*/ 16 h 16"/>
              <a:gd name="T20" fmla="*/ 6 w 16"/>
              <a:gd name="T21" fmla="*/ 10 h 16"/>
              <a:gd name="T22" fmla="*/ 4 w 16"/>
              <a:gd name="T23" fmla="*/ 8 h 16"/>
              <a:gd name="T24" fmla="*/ 3 w 16"/>
              <a:gd name="T25" fmla="*/ 8 h 16"/>
              <a:gd name="T26" fmla="*/ 3 w 16"/>
              <a:gd name="T27" fmla="*/ 9 h 16"/>
              <a:gd name="T28" fmla="*/ 6 w 16"/>
              <a:gd name="T29" fmla="*/ 12 h 16"/>
              <a:gd name="T30" fmla="*/ 7 w 16"/>
              <a:gd name="T31" fmla="*/ 12 h 16"/>
              <a:gd name="T32" fmla="*/ 13 w 16"/>
              <a:gd name="T33" fmla="*/ 6 h 16"/>
              <a:gd name="T34" fmla="*/ 13 w 16"/>
              <a:gd name="T35" fmla="*/ 5 h 16"/>
              <a:gd name="T36" fmla="*/ 13 w 16"/>
              <a:gd name="T37" fmla="*/ 5 h 16"/>
              <a:gd name="T38" fmla="*/ 12 w 16"/>
              <a:gd name="T39" fmla="*/ 5 h 16"/>
              <a:gd name="T40" fmla="*/ 8 w 16"/>
              <a:gd name="T41" fmla="*/ 9 h 16"/>
              <a:gd name="T42" fmla="*/ 6 w 16"/>
              <a:gd name="T43" fmla="*/ 1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6" h="16">
                <a:moveTo>
                  <a:pt x="8" y="16"/>
                </a:moveTo>
                <a:cubicBezTo>
                  <a:pt x="6" y="16"/>
                  <a:pt x="4" y="16"/>
                  <a:pt x="2" y="16"/>
                </a:cubicBezTo>
                <a:cubicBezTo>
                  <a:pt x="1" y="16"/>
                  <a:pt x="0" y="16"/>
                  <a:pt x="0" y="14"/>
                </a:cubicBezTo>
                <a:cubicBezTo>
                  <a:pt x="0" y="10"/>
                  <a:pt x="0" y="6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6" y="0"/>
                  <a:pt x="10" y="0"/>
                  <a:pt x="14" y="0"/>
                </a:cubicBezTo>
                <a:cubicBezTo>
                  <a:pt x="15" y="0"/>
                  <a:pt x="16" y="1"/>
                  <a:pt x="16" y="2"/>
                </a:cubicBezTo>
                <a:cubicBezTo>
                  <a:pt x="16" y="6"/>
                  <a:pt x="16" y="10"/>
                  <a:pt x="16" y="14"/>
                </a:cubicBezTo>
                <a:cubicBezTo>
                  <a:pt x="16" y="16"/>
                  <a:pt x="15" y="16"/>
                  <a:pt x="14" y="16"/>
                </a:cubicBezTo>
                <a:cubicBezTo>
                  <a:pt x="12" y="16"/>
                  <a:pt x="10" y="16"/>
                  <a:pt x="8" y="16"/>
                </a:cubicBezTo>
                <a:close/>
                <a:moveTo>
                  <a:pt x="6" y="10"/>
                </a:moveTo>
                <a:cubicBezTo>
                  <a:pt x="5" y="10"/>
                  <a:pt x="5" y="9"/>
                  <a:pt x="4" y="8"/>
                </a:cubicBezTo>
                <a:cubicBezTo>
                  <a:pt x="4" y="8"/>
                  <a:pt x="3" y="8"/>
                  <a:pt x="3" y="8"/>
                </a:cubicBezTo>
                <a:cubicBezTo>
                  <a:pt x="3" y="9"/>
                  <a:pt x="3" y="9"/>
                  <a:pt x="3" y="9"/>
                </a:cubicBezTo>
                <a:cubicBezTo>
                  <a:pt x="4" y="10"/>
                  <a:pt x="5" y="11"/>
                  <a:pt x="6" y="12"/>
                </a:cubicBezTo>
                <a:cubicBezTo>
                  <a:pt x="6" y="12"/>
                  <a:pt x="6" y="12"/>
                  <a:pt x="7" y="12"/>
                </a:cubicBezTo>
                <a:cubicBezTo>
                  <a:pt x="9" y="10"/>
                  <a:pt x="11" y="8"/>
                  <a:pt x="13" y="6"/>
                </a:cubicBezTo>
                <a:cubicBezTo>
                  <a:pt x="13" y="5"/>
                  <a:pt x="13" y="5"/>
                  <a:pt x="13" y="5"/>
                </a:cubicBezTo>
                <a:cubicBezTo>
                  <a:pt x="13" y="5"/>
                  <a:pt x="13" y="5"/>
                  <a:pt x="13" y="5"/>
                </a:cubicBezTo>
                <a:cubicBezTo>
                  <a:pt x="13" y="4"/>
                  <a:pt x="12" y="4"/>
                  <a:pt x="12" y="5"/>
                </a:cubicBezTo>
                <a:cubicBezTo>
                  <a:pt x="11" y="6"/>
                  <a:pt x="9" y="7"/>
                  <a:pt x="8" y="9"/>
                </a:cubicBezTo>
                <a:cubicBezTo>
                  <a:pt x="7" y="9"/>
                  <a:pt x="7" y="10"/>
                  <a:pt x="6" y="10"/>
                </a:cubicBezTo>
                <a:close/>
              </a:path>
            </a:pathLst>
          </a:custGeom>
          <a:solidFill>
            <a:srgbClr val="706F6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7"/>
          <p:cNvSpPr>
            <a:spLocks noEditPoints="1"/>
          </p:cNvSpPr>
          <p:nvPr/>
        </p:nvSpPr>
        <p:spPr bwMode="auto">
          <a:xfrm>
            <a:off x="1328738" y="5974877"/>
            <a:ext cx="372532" cy="544512"/>
          </a:xfrm>
          <a:custGeom>
            <a:avLst/>
            <a:gdLst>
              <a:gd name="T0" fmla="*/ 8 w 16"/>
              <a:gd name="T1" fmla="*/ 17 h 17"/>
              <a:gd name="T2" fmla="*/ 2 w 16"/>
              <a:gd name="T3" fmla="*/ 17 h 17"/>
              <a:gd name="T4" fmla="*/ 0 w 16"/>
              <a:gd name="T5" fmla="*/ 15 h 17"/>
              <a:gd name="T6" fmla="*/ 0 w 16"/>
              <a:gd name="T7" fmla="*/ 2 h 17"/>
              <a:gd name="T8" fmla="*/ 2 w 16"/>
              <a:gd name="T9" fmla="*/ 0 h 17"/>
              <a:gd name="T10" fmla="*/ 14 w 16"/>
              <a:gd name="T11" fmla="*/ 0 h 17"/>
              <a:gd name="T12" fmla="*/ 16 w 16"/>
              <a:gd name="T13" fmla="*/ 2 h 17"/>
              <a:gd name="T14" fmla="*/ 16 w 16"/>
              <a:gd name="T15" fmla="*/ 15 h 17"/>
              <a:gd name="T16" fmla="*/ 14 w 16"/>
              <a:gd name="T17" fmla="*/ 17 h 17"/>
              <a:gd name="T18" fmla="*/ 8 w 16"/>
              <a:gd name="T19" fmla="*/ 17 h 17"/>
              <a:gd name="T20" fmla="*/ 6 w 16"/>
              <a:gd name="T21" fmla="*/ 11 h 17"/>
              <a:gd name="T22" fmla="*/ 4 w 16"/>
              <a:gd name="T23" fmla="*/ 9 h 17"/>
              <a:gd name="T24" fmla="*/ 3 w 16"/>
              <a:gd name="T25" fmla="*/ 9 h 17"/>
              <a:gd name="T26" fmla="*/ 3 w 16"/>
              <a:gd name="T27" fmla="*/ 10 h 17"/>
              <a:gd name="T28" fmla="*/ 6 w 16"/>
              <a:gd name="T29" fmla="*/ 12 h 17"/>
              <a:gd name="T30" fmla="*/ 7 w 16"/>
              <a:gd name="T31" fmla="*/ 12 h 17"/>
              <a:gd name="T32" fmla="*/ 13 w 16"/>
              <a:gd name="T33" fmla="*/ 6 h 17"/>
              <a:gd name="T34" fmla="*/ 13 w 16"/>
              <a:gd name="T35" fmla="*/ 6 h 17"/>
              <a:gd name="T36" fmla="*/ 13 w 16"/>
              <a:gd name="T37" fmla="*/ 5 h 17"/>
              <a:gd name="T38" fmla="*/ 12 w 16"/>
              <a:gd name="T39" fmla="*/ 5 h 17"/>
              <a:gd name="T40" fmla="*/ 8 w 16"/>
              <a:gd name="T41" fmla="*/ 9 h 17"/>
              <a:gd name="T42" fmla="*/ 6 w 16"/>
              <a:gd name="T43" fmla="*/ 11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6" h="17">
                <a:moveTo>
                  <a:pt x="8" y="17"/>
                </a:moveTo>
                <a:cubicBezTo>
                  <a:pt x="6" y="17"/>
                  <a:pt x="4" y="17"/>
                  <a:pt x="2" y="17"/>
                </a:cubicBezTo>
                <a:cubicBezTo>
                  <a:pt x="1" y="17"/>
                  <a:pt x="0" y="16"/>
                  <a:pt x="0" y="15"/>
                </a:cubicBezTo>
                <a:cubicBezTo>
                  <a:pt x="0" y="11"/>
                  <a:pt x="0" y="7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6" y="0"/>
                  <a:pt x="10" y="0"/>
                  <a:pt x="14" y="0"/>
                </a:cubicBezTo>
                <a:cubicBezTo>
                  <a:pt x="15" y="0"/>
                  <a:pt x="16" y="1"/>
                  <a:pt x="16" y="2"/>
                </a:cubicBezTo>
                <a:cubicBezTo>
                  <a:pt x="16" y="7"/>
                  <a:pt x="16" y="11"/>
                  <a:pt x="16" y="15"/>
                </a:cubicBezTo>
                <a:cubicBezTo>
                  <a:pt x="16" y="16"/>
                  <a:pt x="15" y="17"/>
                  <a:pt x="14" y="17"/>
                </a:cubicBezTo>
                <a:cubicBezTo>
                  <a:pt x="12" y="17"/>
                  <a:pt x="10" y="17"/>
                  <a:pt x="8" y="17"/>
                </a:cubicBezTo>
                <a:close/>
                <a:moveTo>
                  <a:pt x="6" y="11"/>
                </a:moveTo>
                <a:cubicBezTo>
                  <a:pt x="5" y="10"/>
                  <a:pt x="5" y="10"/>
                  <a:pt x="4" y="9"/>
                </a:cubicBezTo>
                <a:cubicBezTo>
                  <a:pt x="4" y="9"/>
                  <a:pt x="3" y="9"/>
                  <a:pt x="3" y="9"/>
                </a:cubicBezTo>
                <a:cubicBezTo>
                  <a:pt x="3" y="9"/>
                  <a:pt x="3" y="9"/>
                  <a:pt x="3" y="10"/>
                </a:cubicBezTo>
                <a:cubicBezTo>
                  <a:pt x="4" y="11"/>
                  <a:pt x="5" y="11"/>
                  <a:pt x="6" y="12"/>
                </a:cubicBezTo>
                <a:cubicBezTo>
                  <a:pt x="6" y="12"/>
                  <a:pt x="6" y="12"/>
                  <a:pt x="7" y="12"/>
                </a:cubicBezTo>
                <a:cubicBezTo>
                  <a:pt x="9" y="10"/>
                  <a:pt x="11" y="8"/>
                  <a:pt x="13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5"/>
                  <a:pt x="13" y="5"/>
                  <a:pt x="13" y="5"/>
                </a:cubicBezTo>
                <a:cubicBezTo>
                  <a:pt x="13" y="5"/>
                  <a:pt x="12" y="5"/>
                  <a:pt x="12" y="5"/>
                </a:cubicBezTo>
                <a:cubicBezTo>
                  <a:pt x="11" y="6"/>
                  <a:pt x="9" y="8"/>
                  <a:pt x="8" y="9"/>
                </a:cubicBezTo>
                <a:cubicBezTo>
                  <a:pt x="7" y="10"/>
                  <a:pt x="7" y="10"/>
                  <a:pt x="6" y="11"/>
                </a:cubicBezTo>
                <a:close/>
              </a:path>
            </a:pathLst>
          </a:custGeom>
          <a:solidFill>
            <a:srgbClr val="706F6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8"/>
          <p:cNvSpPr>
            <a:spLocks noEditPoints="1"/>
          </p:cNvSpPr>
          <p:nvPr/>
        </p:nvSpPr>
        <p:spPr bwMode="auto">
          <a:xfrm>
            <a:off x="1328738" y="9084790"/>
            <a:ext cx="372532" cy="514350"/>
          </a:xfrm>
          <a:custGeom>
            <a:avLst/>
            <a:gdLst>
              <a:gd name="T0" fmla="*/ 8 w 16"/>
              <a:gd name="T1" fmla="*/ 16 h 16"/>
              <a:gd name="T2" fmla="*/ 2 w 16"/>
              <a:gd name="T3" fmla="*/ 16 h 16"/>
              <a:gd name="T4" fmla="*/ 0 w 16"/>
              <a:gd name="T5" fmla="*/ 14 h 16"/>
              <a:gd name="T6" fmla="*/ 0 w 16"/>
              <a:gd name="T7" fmla="*/ 2 h 16"/>
              <a:gd name="T8" fmla="*/ 2 w 16"/>
              <a:gd name="T9" fmla="*/ 0 h 16"/>
              <a:gd name="T10" fmla="*/ 14 w 16"/>
              <a:gd name="T11" fmla="*/ 0 h 16"/>
              <a:gd name="T12" fmla="*/ 16 w 16"/>
              <a:gd name="T13" fmla="*/ 2 h 16"/>
              <a:gd name="T14" fmla="*/ 16 w 16"/>
              <a:gd name="T15" fmla="*/ 14 h 16"/>
              <a:gd name="T16" fmla="*/ 14 w 16"/>
              <a:gd name="T17" fmla="*/ 16 h 16"/>
              <a:gd name="T18" fmla="*/ 8 w 16"/>
              <a:gd name="T19" fmla="*/ 16 h 16"/>
              <a:gd name="T20" fmla="*/ 6 w 16"/>
              <a:gd name="T21" fmla="*/ 10 h 16"/>
              <a:gd name="T22" fmla="*/ 4 w 16"/>
              <a:gd name="T23" fmla="*/ 8 h 16"/>
              <a:gd name="T24" fmla="*/ 3 w 16"/>
              <a:gd name="T25" fmla="*/ 8 h 16"/>
              <a:gd name="T26" fmla="*/ 3 w 16"/>
              <a:gd name="T27" fmla="*/ 9 h 16"/>
              <a:gd name="T28" fmla="*/ 6 w 16"/>
              <a:gd name="T29" fmla="*/ 12 h 16"/>
              <a:gd name="T30" fmla="*/ 7 w 16"/>
              <a:gd name="T31" fmla="*/ 12 h 16"/>
              <a:gd name="T32" fmla="*/ 13 w 16"/>
              <a:gd name="T33" fmla="*/ 5 h 16"/>
              <a:gd name="T34" fmla="*/ 13 w 16"/>
              <a:gd name="T35" fmla="*/ 5 h 16"/>
              <a:gd name="T36" fmla="*/ 13 w 16"/>
              <a:gd name="T37" fmla="*/ 4 h 16"/>
              <a:gd name="T38" fmla="*/ 12 w 16"/>
              <a:gd name="T39" fmla="*/ 4 h 16"/>
              <a:gd name="T40" fmla="*/ 8 w 16"/>
              <a:gd name="T41" fmla="*/ 8 h 16"/>
              <a:gd name="T42" fmla="*/ 6 w 16"/>
              <a:gd name="T43" fmla="*/ 1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6" h="16">
                <a:moveTo>
                  <a:pt x="8" y="16"/>
                </a:moveTo>
                <a:cubicBezTo>
                  <a:pt x="6" y="16"/>
                  <a:pt x="4" y="16"/>
                  <a:pt x="2" y="16"/>
                </a:cubicBezTo>
                <a:cubicBezTo>
                  <a:pt x="1" y="16"/>
                  <a:pt x="0" y="15"/>
                  <a:pt x="0" y="14"/>
                </a:cubicBezTo>
                <a:cubicBezTo>
                  <a:pt x="0" y="10"/>
                  <a:pt x="0" y="6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6" y="0"/>
                  <a:pt x="10" y="0"/>
                  <a:pt x="14" y="0"/>
                </a:cubicBezTo>
                <a:cubicBezTo>
                  <a:pt x="15" y="0"/>
                  <a:pt x="16" y="1"/>
                  <a:pt x="16" y="2"/>
                </a:cubicBezTo>
                <a:cubicBezTo>
                  <a:pt x="16" y="6"/>
                  <a:pt x="16" y="10"/>
                  <a:pt x="16" y="14"/>
                </a:cubicBezTo>
                <a:cubicBezTo>
                  <a:pt x="16" y="15"/>
                  <a:pt x="15" y="16"/>
                  <a:pt x="14" y="16"/>
                </a:cubicBezTo>
                <a:cubicBezTo>
                  <a:pt x="12" y="16"/>
                  <a:pt x="10" y="16"/>
                  <a:pt x="8" y="16"/>
                </a:cubicBezTo>
                <a:close/>
                <a:moveTo>
                  <a:pt x="6" y="10"/>
                </a:moveTo>
                <a:cubicBezTo>
                  <a:pt x="5" y="10"/>
                  <a:pt x="5" y="9"/>
                  <a:pt x="4" y="8"/>
                </a:cubicBezTo>
                <a:cubicBezTo>
                  <a:pt x="4" y="8"/>
                  <a:pt x="3" y="8"/>
                  <a:pt x="3" y="8"/>
                </a:cubicBezTo>
                <a:cubicBezTo>
                  <a:pt x="3" y="8"/>
                  <a:pt x="3" y="9"/>
                  <a:pt x="3" y="9"/>
                </a:cubicBezTo>
                <a:cubicBezTo>
                  <a:pt x="4" y="10"/>
                  <a:pt x="5" y="11"/>
                  <a:pt x="6" y="12"/>
                </a:cubicBezTo>
                <a:cubicBezTo>
                  <a:pt x="6" y="12"/>
                  <a:pt x="6" y="12"/>
                  <a:pt x="7" y="12"/>
                </a:cubicBezTo>
                <a:cubicBezTo>
                  <a:pt x="9" y="9"/>
                  <a:pt x="11" y="7"/>
                  <a:pt x="13" y="5"/>
                </a:cubicBezTo>
                <a:cubicBezTo>
                  <a:pt x="13" y="5"/>
                  <a:pt x="13" y="5"/>
                  <a:pt x="13" y="5"/>
                </a:cubicBezTo>
                <a:cubicBezTo>
                  <a:pt x="13" y="5"/>
                  <a:pt x="13" y="5"/>
                  <a:pt x="13" y="4"/>
                </a:cubicBezTo>
                <a:cubicBezTo>
                  <a:pt x="13" y="4"/>
                  <a:pt x="12" y="4"/>
                  <a:pt x="12" y="4"/>
                </a:cubicBezTo>
                <a:cubicBezTo>
                  <a:pt x="11" y="6"/>
                  <a:pt x="9" y="7"/>
                  <a:pt x="8" y="8"/>
                </a:cubicBezTo>
                <a:cubicBezTo>
                  <a:pt x="7" y="9"/>
                  <a:pt x="7" y="10"/>
                  <a:pt x="6" y="10"/>
                </a:cubicBezTo>
                <a:close/>
              </a:path>
            </a:pathLst>
          </a:custGeom>
          <a:solidFill>
            <a:srgbClr val="706F6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67BC1F70-9BD9-1114-CB2B-A84FEAB7EAF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99" b="11199"/>
          <a:stretch/>
        </p:blipFill>
        <p:spPr>
          <a:xfrm>
            <a:off x="12729414" y="1460228"/>
            <a:ext cx="10109950" cy="11069912"/>
          </a:xfrm>
          <a:custGeom>
            <a:avLst/>
            <a:gdLst>
              <a:gd name="connsiteX0" fmla="*/ 0 w 7673976"/>
              <a:gd name="connsiteY0" fmla="*/ 0 h 8402637"/>
              <a:gd name="connsiteX1" fmla="*/ 7673976 w 7673976"/>
              <a:gd name="connsiteY1" fmla="*/ 0 h 8402637"/>
              <a:gd name="connsiteX2" fmla="*/ 7673976 w 7673976"/>
              <a:gd name="connsiteY2" fmla="*/ 2212975 h 8402637"/>
              <a:gd name="connsiteX3" fmla="*/ 5253038 w 7673976"/>
              <a:gd name="connsiteY3" fmla="*/ 2212975 h 8402637"/>
              <a:gd name="connsiteX4" fmla="*/ 5253038 w 7673976"/>
              <a:gd name="connsiteY4" fmla="*/ 8402637 h 8402637"/>
              <a:gd name="connsiteX5" fmla="*/ 2419350 w 7673976"/>
              <a:gd name="connsiteY5" fmla="*/ 8402637 h 8402637"/>
              <a:gd name="connsiteX6" fmla="*/ 2419350 w 7673976"/>
              <a:gd name="connsiteY6" fmla="*/ 2212975 h 8402637"/>
              <a:gd name="connsiteX7" fmla="*/ 0 w 7673976"/>
              <a:gd name="connsiteY7" fmla="*/ 2212975 h 8402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73976" h="8402637">
                <a:moveTo>
                  <a:pt x="0" y="0"/>
                </a:moveTo>
                <a:lnTo>
                  <a:pt x="7673976" y="0"/>
                </a:lnTo>
                <a:lnTo>
                  <a:pt x="7673976" y="2212975"/>
                </a:lnTo>
                <a:lnTo>
                  <a:pt x="5253038" y="2212975"/>
                </a:lnTo>
                <a:lnTo>
                  <a:pt x="5253038" y="8402637"/>
                </a:lnTo>
                <a:lnTo>
                  <a:pt x="2419350" y="8402637"/>
                </a:lnTo>
                <a:lnTo>
                  <a:pt x="2419350" y="2212975"/>
                </a:lnTo>
                <a:lnTo>
                  <a:pt x="0" y="2212975"/>
                </a:lnTo>
                <a:close/>
              </a:path>
            </a:pathLst>
          </a:cu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0FB01A3-0255-41A5-1ED1-6D838D9A165F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5688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Line 15"/>
          <p:cNvSpPr>
            <a:spLocks noChangeShapeType="1"/>
          </p:cNvSpPr>
          <p:nvPr/>
        </p:nvSpPr>
        <p:spPr bwMode="auto">
          <a:xfrm>
            <a:off x="1300163" y="7680293"/>
            <a:ext cx="5127625" cy="0"/>
          </a:xfrm>
          <a:prstGeom prst="line">
            <a:avLst/>
          </a:prstGeom>
          <a:noFill/>
          <a:ln w="28575" cap="flat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16"/>
          <p:cNvSpPr>
            <a:spLocks noChangeShapeType="1"/>
          </p:cNvSpPr>
          <p:nvPr/>
        </p:nvSpPr>
        <p:spPr bwMode="auto">
          <a:xfrm>
            <a:off x="17894300" y="7680293"/>
            <a:ext cx="5127625" cy="0"/>
          </a:xfrm>
          <a:prstGeom prst="line">
            <a:avLst/>
          </a:prstGeom>
          <a:noFill/>
          <a:ln w="28575" cap="flat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COMPETITON ANALYSIS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83305" y="4866965"/>
            <a:ext cx="5729559" cy="138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83305" y="3996423"/>
            <a:ext cx="5729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>
                <a:solidFill>
                  <a:schemeClr val="tx2"/>
                </a:solidFill>
              </a:rPr>
              <a:t>Suppliers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83305" y="9960988"/>
            <a:ext cx="5729559" cy="138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83305" y="9090446"/>
            <a:ext cx="5729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>
                <a:solidFill>
                  <a:schemeClr val="tx2"/>
                </a:solidFill>
              </a:rPr>
              <a:t>Buyers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453525" y="4866965"/>
            <a:ext cx="5729559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453525" y="3996423"/>
            <a:ext cx="5729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>
                <a:solidFill>
                  <a:schemeClr val="tx2"/>
                </a:solidFill>
              </a:rPr>
              <a:t>Identifying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453525" y="9960988"/>
            <a:ext cx="5729559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453525" y="9090446"/>
            <a:ext cx="5729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 dirty="0">
                <a:solidFill>
                  <a:schemeClr val="tx2"/>
                </a:solidFill>
              </a:rPr>
              <a:t>Substitutes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C252DB2-2721-A2AB-FDD6-6E2953957E20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676F7B4C-2113-6004-0E54-A9AA24BD4DAC}"/>
              </a:ext>
            </a:extLst>
          </p:cNvPr>
          <p:cNvSpPr/>
          <p:nvPr/>
        </p:nvSpPr>
        <p:spPr>
          <a:xfrm>
            <a:off x="8502000" y="3993000"/>
            <a:ext cx="3600000" cy="360000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2F5053-AB18-42C4-F2D7-A963DCEE9CC9}"/>
              </a:ext>
            </a:extLst>
          </p:cNvPr>
          <p:cNvSpPr/>
          <p:nvPr/>
        </p:nvSpPr>
        <p:spPr>
          <a:xfrm>
            <a:off x="12282000" y="3993000"/>
            <a:ext cx="3600000" cy="360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8D2D1E0-4F99-BBC5-DD11-46B6F81DC891}"/>
              </a:ext>
            </a:extLst>
          </p:cNvPr>
          <p:cNvGrpSpPr/>
          <p:nvPr/>
        </p:nvGrpSpPr>
        <p:grpSpPr>
          <a:xfrm>
            <a:off x="13492320" y="5250120"/>
            <a:ext cx="1231776" cy="1231776"/>
            <a:chOff x="13492320" y="5250120"/>
            <a:chExt cx="1231776" cy="123177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294AF45-340D-8339-EE7C-D5685B7B0B21}"/>
                </a:ext>
              </a:extLst>
            </p:cNvPr>
            <p:cNvSpPr/>
            <p:nvPr/>
          </p:nvSpPr>
          <p:spPr>
            <a:xfrm>
              <a:off x="13492320" y="5250120"/>
              <a:ext cx="898560" cy="898560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21" name="l63449">
              <a:extLst>
                <a:ext uri="{FF2B5EF4-FFF2-40B4-BE49-F238E27FC236}">
                  <a16:creationId xmlns:a16="http://schemas.microsoft.com/office/drawing/2014/main" id="{09590BD9-B92B-BF4F-CC0C-4EEE1168EBD6}"/>
                </a:ext>
              </a:extLst>
            </p:cNvPr>
            <p:cNvCxnSpPr/>
            <p:nvPr/>
          </p:nvCxnSpPr>
          <p:spPr>
            <a:xfrm>
              <a:off x="14256096" y="6013896"/>
              <a:ext cx="468000" cy="46800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</p:cxn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7638FEC5-B227-358B-B0B8-4453A855673F}"/>
              </a:ext>
            </a:extLst>
          </p:cNvPr>
          <p:cNvSpPr/>
          <p:nvPr/>
        </p:nvSpPr>
        <p:spPr>
          <a:xfrm>
            <a:off x="8502000" y="7773000"/>
            <a:ext cx="3600000" cy="360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AA9170D-FC28-59B1-B21A-A7D1C8A2E4FE}"/>
              </a:ext>
            </a:extLst>
          </p:cNvPr>
          <p:cNvSpPr/>
          <p:nvPr/>
        </p:nvSpPr>
        <p:spPr>
          <a:xfrm>
            <a:off x="12282000" y="7773000"/>
            <a:ext cx="3600000" cy="360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78F902DA-3292-944F-E2B6-D848F51FC6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056229" y="8342623"/>
            <a:ext cx="2423314" cy="2423314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81700257-32E1-BEFF-D851-57BD03AA3B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056229" y="4597937"/>
            <a:ext cx="2423314" cy="2423314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D8A8519B-F6A6-A039-C690-C06FED214B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888000" y="8386165"/>
            <a:ext cx="2423314" cy="242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34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14DFB-4371-EE1E-9D0F-F59902CD6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87B5AF-38F9-ED52-0AB1-5748E4B6C304}"/>
              </a:ext>
            </a:extLst>
          </p:cNvPr>
          <p:cNvSpPr txBox="1"/>
          <p:nvPr/>
        </p:nvSpPr>
        <p:spPr>
          <a:xfrm>
            <a:off x="1133959" y="598663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COMPETITOR ANALYSIS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7538688-9CFF-890F-5E6E-C8C797508924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hape 3">
            <a:extLst>
              <a:ext uri="{FF2B5EF4-FFF2-40B4-BE49-F238E27FC236}">
                <a16:creationId xmlns:a16="http://schemas.microsoft.com/office/drawing/2014/main" id="{9161E3DB-8C75-F571-8B07-E133A8D9646C}"/>
              </a:ext>
            </a:extLst>
          </p:cNvPr>
          <p:cNvSpPr/>
          <p:nvPr/>
        </p:nvSpPr>
        <p:spPr>
          <a:xfrm>
            <a:off x="1097280" y="3128098"/>
            <a:ext cx="7315200" cy="1554480"/>
          </a:xfrm>
          <a:prstGeom prst="rect">
            <a:avLst/>
          </a:prstGeom>
          <a:noFill/>
          <a:ln w="63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5182B931-F24E-7D05-6782-A9383002032A}"/>
              </a:ext>
            </a:extLst>
          </p:cNvPr>
          <p:cNvSpPr/>
          <p:nvPr/>
        </p:nvSpPr>
        <p:spPr>
          <a:xfrm>
            <a:off x="1097280" y="3128098"/>
            <a:ext cx="146304" cy="155448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472A73DD-53EA-7026-7E67-55108A2FE7DD}"/>
              </a:ext>
            </a:extLst>
          </p:cNvPr>
          <p:cNvSpPr/>
          <p:nvPr/>
        </p:nvSpPr>
        <p:spPr>
          <a:xfrm>
            <a:off x="1554480" y="3128098"/>
            <a:ext cx="914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b="1" dirty="0">
                <a:solidFill>
                  <a:srgbClr val="E30613"/>
                </a:solidFill>
                <a:ea typeface="Consolas" pitchFamily="34" charset="-122"/>
                <a:cs typeface="Consolas" pitchFamily="34" charset="-120"/>
              </a:rPr>
              <a:t>01</a:t>
            </a:r>
            <a:endParaRPr lang="en-US" sz="2200" dirty="0"/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07745122-5686-6B50-5143-2F0E85099AF8}"/>
              </a:ext>
            </a:extLst>
          </p:cNvPr>
          <p:cNvSpPr/>
          <p:nvPr/>
        </p:nvSpPr>
        <p:spPr>
          <a:xfrm>
            <a:off x="2651760" y="3128098"/>
            <a:ext cx="5486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MY" sz="3200" dirty="0">
                <a:solidFill>
                  <a:schemeClr val="accent1"/>
                </a:solidFill>
              </a:rPr>
              <a:t>Titles</a:t>
            </a:r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DFB24206-EE23-AD6B-F1C5-3C184C364D48}"/>
              </a:ext>
            </a:extLst>
          </p:cNvPr>
          <p:cNvSpPr/>
          <p:nvPr/>
        </p:nvSpPr>
        <p:spPr>
          <a:xfrm>
            <a:off x="8540496" y="3128098"/>
            <a:ext cx="3176583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9" name="Shape 8">
            <a:extLst>
              <a:ext uri="{FF2B5EF4-FFF2-40B4-BE49-F238E27FC236}">
                <a16:creationId xmlns:a16="http://schemas.microsoft.com/office/drawing/2014/main" id="{A9046FA9-0468-3C2E-B179-7EF5CE594656}"/>
              </a:ext>
            </a:extLst>
          </p:cNvPr>
          <p:cNvSpPr/>
          <p:nvPr/>
        </p:nvSpPr>
        <p:spPr>
          <a:xfrm>
            <a:off x="8540496" y="3128098"/>
            <a:ext cx="75600" cy="1554480"/>
          </a:xfrm>
          <a:prstGeom prst="rect">
            <a:avLst/>
          </a:prstGeom>
          <a:solidFill>
            <a:schemeClr val="tx2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B18AD8AC-9B84-3E26-8FB8-4ED86802036A}"/>
              </a:ext>
            </a:extLst>
          </p:cNvPr>
          <p:cNvSpPr/>
          <p:nvPr/>
        </p:nvSpPr>
        <p:spPr>
          <a:xfrm>
            <a:off x="11137391" y="3128098"/>
            <a:ext cx="579687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b="1" dirty="0">
                <a:solidFill>
                  <a:schemeClr val="accent3"/>
                </a:solidFill>
                <a:ea typeface="Consolas" pitchFamily="34" charset="-122"/>
                <a:cs typeface="Consolas" pitchFamily="34" charset="-120"/>
              </a:rPr>
              <a:t>01</a:t>
            </a:r>
            <a:endParaRPr lang="en-US" sz="2200" dirty="0">
              <a:solidFill>
                <a:schemeClr val="accent3"/>
              </a:solidFill>
            </a:endParaRPr>
          </a:p>
        </p:txBody>
      </p:sp>
      <p:sp>
        <p:nvSpPr>
          <p:cNvPr id="83" name="Shape 15">
            <a:extLst>
              <a:ext uri="{FF2B5EF4-FFF2-40B4-BE49-F238E27FC236}">
                <a16:creationId xmlns:a16="http://schemas.microsoft.com/office/drawing/2014/main" id="{39D8E6EF-42D0-FF25-8C7F-F6AE23CC8F6E}"/>
              </a:ext>
            </a:extLst>
          </p:cNvPr>
          <p:cNvSpPr/>
          <p:nvPr/>
        </p:nvSpPr>
        <p:spPr>
          <a:xfrm>
            <a:off x="1097280" y="4810594"/>
            <a:ext cx="7315200" cy="1554480"/>
          </a:xfrm>
          <a:prstGeom prst="rect">
            <a:avLst/>
          </a:prstGeom>
          <a:noFill/>
          <a:ln w="63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84" name="Shape 16">
            <a:extLst>
              <a:ext uri="{FF2B5EF4-FFF2-40B4-BE49-F238E27FC236}">
                <a16:creationId xmlns:a16="http://schemas.microsoft.com/office/drawing/2014/main" id="{55300323-D3E5-879F-2453-3A3BBB27DF91}"/>
              </a:ext>
            </a:extLst>
          </p:cNvPr>
          <p:cNvSpPr/>
          <p:nvPr/>
        </p:nvSpPr>
        <p:spPr>
          <a:xfrm>
            <a:off x="1097280" y="4810594"/>
            <a:ext cx="146304" cy="155448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85" name="Text 17">
            <a:extLst>
              <a:ext uri="{FF2B5EF4-FFF2-40B4-BE49-F238E27FC236}">
                <a16:creationId xmlns:a16="http://schemas.microsoft.com/office/drawing/2014/main" id="{CDE42137-DAFB-3E18-37E7-8DD41B70D031}"/>
              </a:ext>
            </a:extLst>
          </p:cNvPr>
          <p:cNvSpPr/>
          <p:nvPr/>
        </p:nvSpPr>
        <p:spPr>
          <a:xfrm>
            <a:off x="1554480" y="4810594"/>
            <a:ext cx="914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b="1" dirty="0">
                <a:solidFill>
                  <a:srgbClr val="E30613"/>
                </a:solidFill>
                <a:ea typeface="Consolas" pitchFamily="34" charset="-122"/>
                <a:cs typeface="Consolas" pitchFamily="34" charset="-120"/>
              </a:rPr>
              <a:t>02</a:t>
            </a:r>
            <a:endParaRPr lang="en-US" sz="2200" dirty="0"/>
          </a:p>
        </p:txBody>
      </p:sp>
      <p:sp>
        <p:nvSpPr>
          <p:cNvPr id="86" name="Text 18">
            <a:extLst>
              <a:ext uri="{FF2B5EF4-FFF2-40B4-BE49-F238E27FC236}">
                <a16:creationId xmlns:a16="http://schemas.microsoft.com/office/drawing/2014/main" id="{579CCEFC-58E0-5CDA-60D7-678FC0F2F9C3}"/>
              </a:ext>
            </a:extLst>
          </p:cNvPr>
          <p:cNvSpPr/>
          <p:nvPr/>
        </p:nvSpPr>
        <p:spPr>
          <a:xfrm>
            <a:off x="2651760" y="4810594"/>
            <a:ext cx="5486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MY" sz="3200" dirty="0">
                <a:solidFill>
                  <a:schemeClr val="accent1"/>
                </a:solidFill>
              </a:rPr>
              <a:t>Dedicated</a:t>
            </a:r>
          </a:p>
        </p:txBody>
      </p:sp>
      <p:sp>
        <p:nvSpPr>
          <p:cNvPr id="87" name="Shape 19">
            <a:extLst>
              <a:ext uri="{FF2B5EF4-FFF2-40B4-BE49-F238E27FC236}">
                <a16:creationId xmlns:a16="http://schemas.microsoft.com/office/drawing/2014/main" id="{45EF67FC-0F2A-17C6-98F6-1D22FEAEEB9D}"/>
              </a:ext>
            </a:extLst>
          </p:cNvPr>
          <p:cNvSpPr/>
          <p:nvPr/>
        </p:nvSpPr>
        <p:spPr>
          <a:xfrm>
            <a:off x="8540496" y="4810594"/>
            <a:ext cx="3176583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88" name="Shape 20">
            <a:extLst>
              <a:ext uri="{FF2B5EF4-FFF2-40B4-BE49-F238E27FC236}">
                <a16:creationId xmlns:a16="http://schemas.microsoft.com/office/drawing/2014/main" id="{D1400522-3FFF-40DE-B5B3-A18CF8DCDE11}"/>
              </a:ext>
            </a:extLst>
          </p:cNvPr>
          <p:cNvSpPr/>
          <p:nvPr/>
        </p:nvSpPr>
        <p:spPr>
          <a:xfrm>
            <a:off x="8540496" y="4810594"/>
            <a:ext cx="75600" cy="1554480"/>
          </a:xfrm>
          <a:prstGeom prst="rect">
            <a:avLst/>
          </a:prstGeom>
          <a:solidFill>
            <a:schemeClr val="tx2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95" name="Shape 27">
            <a:extLst>
              <a:ext uri="{FF2B5EF4-FFF2-40B4-BE49-F238E27FC236}">
                <a16:creationId xmlns:a16="http://schemas.microsoft.com/office/drawing/2014/main" id="{3BCBAF6A-6492-1556-B9FD-339244396380}"/>
              </a:ext>
            </a:extLst>
          </p:cNvPr>
          <p:cNvSpPr/>
          <p:nvPr/>
        </p:nvSpPr>
        <p:spPr>
          <a:xfrm>
            <a:off x="1097280" y="6493090"/>
            <a:ext cx="7315200" cy="1554480"/>
          </a:xfrm>
          <a:prstGeom prst="rect">
            <a:avLst/>
          </a:prstGeom>
          <a:noFill/>
          <a:ln w="63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96" name="Shape 28">
            <a:extLst>
              <a:ext uri="{FF2B5EF4-FFF2-40B4-BE49-F238E27FC236}">
                <a16:creationId xmlns:a16="http://schemas.microsoft.com/office/drawing/2014/main" id="{2C8C08A1-53AD-3841-2DD4-A8BFE3039511}"/>
              </a:ext>
            </a:extLst>
          </p:cNvPr>
          <p:cNvSpPr/>
          <p:nvPr/>
        </p:nvSpPr>
        <p:spPr>
          <a:xfrm>
            <a:off x="1097280" y="6493090"/>
            <a:ext cx="146304" cy="155448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97" name="Text 29">
            <a:extLst>
              <a:ext uri="{FF2B5EF4-FFF2-40B4-BE49-F238E27FC236}">
                <a16:creationId xmlns:a16="http://schemas.microsoft.com/office/drawing/2014/main" id="{37D08A56-B64B-EC96-E3AF-9C7ED27CED9F}"/>
              </a:ext>
            </a:extLst>
          </p:cNvPr>
          <p:cNvSpPr/>
          <p:nvPr/>
        </p:nvSpPr>
        <p:spPr>
          <a:xfrm>
            <a:off x="1554480" y="6493090"/>
            <a:ext cx="914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b="1" dirty="0">
                <a:solidFill>
                  <a:srgbClr val="E30613"/>
                </a:solidFill>
                <a:ea typeface="Consolas" pitchFamily="34" charset="-122"/>
                <a:cs typeface="Consolas" pitchFamily="34" charset="-120"/>
              </a:rPr>
              <a:t>03</a:t>
            </a:r>
            <a:endParaRPr lang="en-US" sz="2200" dirty="0"/>
          </a:p>
        </p:txBody>
      </p:sp>
      <p:sp>
        <p:nvSpPr>
          <p:cNvPr id="98" name="Text 30">
            <a:extLst>
              <a:ext uri="{FF2B5EF4-FFF2-40B4-BE49-F238E27FC236}">
                <a16:creationId xmlns:a16="http://schemas.microsoft.com/office/drawing/2014/main" id="{709CD4EF-2EAF-7F9F-C8FA-D0C8CE34AA2F}"/>
              </a:ext>
            </a:extLst>
          </p:cNvPr>
          <p:cNvSpPr/>
          <p:nvPr/>
        </p:nvSpPr>
        <p:spPr>
          <a:xfrm>
            <a:off x="2651760" y="6493090"/>
            <a:ext cx="5486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MY" sz="3200" dirty="0">
                <a:solidFill>
                  <a:schemeClr val="accent1"/>
                </a:solidFill>
              </a:rPr>
              <a:t>Innovative</a:t>
            </a:r>
          </a:p>
        </p:txBody>
      </p:sp>
      <p:sp>
        <p:nvSpPr>
          <p:cNvPr id="99" name="Shape 31">
            <a:extLst>
              <a:ext uri="{FF2B5EF4-FFF2-40B4-BE49-F238E27FC236}">
                <a16:creationId xmlns:a16="http://schemas.microsoft.com/office/drawing/2014/main" id="{569CE73D-E491-8907-595F-DE9722BE05CF}"/>
              </a:ext>
            </a:extLst>
          </p:cNvPr>
          <p:cNvSpPr/>
          <p:nvPr/>
        </p:nvSpPr>
        <p:spPr>
          <a:xfrm>
            <a:off x="8540496" y="6493090"/>
            <a:ext cx="3176583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00" name="Shape 32">
            <a:extLst>
              <a:ext uri="{FF2B5EF4-FFF2-40B4-BE49-F238E27FC236}">
                <a16:creationId xmlns:a16="http://schemas.microsoft.com/office/drawing/2014/main" id="{0DEF4FF2-AE1B-FA72-CD67-1935929AC2CD}"/>
              </a:ext>
            </a:extLst>
          </p:cNvPr>
          <p:cNvSpPr/>
          <p:nvPr/>
        </p:nvSpPr>
        <p:spPr>
          <a:xfrm>
            <a:off x="8540496" y="6493090"/>
            <a:ext cx="75600" cy="1554480"/>
          </a:xfrm>
          <a:prstGeom prst="rect">
            <a:avLst/>
          </a:prstGeom>
          <a:solidFill>
            <a:schemeClr val="tx2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07" name="Shape 39">
            <a:extLst>
              <a:ext uri="{FF2B5EF4-FFF2-40B4-BE49-F238E27FC236}">
                <a16:creationId xmlns:a16="http://schemas.microsoft.com/office/drawing/2014/main" id="{372EDEB2-DBC2-59ED-051B-976ADF4F795C}"/>
              </a:ext>
            </a:extLst>
          </p:cNvPr>
          <p:cNvSpPr/>
          <p:nvPr/>
        </p:nvSpPr>
        <p:spPr>
          <a:xfrm>
            <a:off x="1097280" y="8175586"/>
            <a:ext cx="7315200" cy="1554480"/>
          </a:xfrm>
          <a:prstGeom prst="rect">
            <a:avLst/>
          </a:prstGeom>
          <a:noFill/>
          <a:ln w="63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08" name="Shape 40">
            <a:extLst>
              <a:ext uri="{FF2B5EF4-FFF2-40B4-BE49-F238E27FC236}">
                <a16:creationId xmlns:a16="http://schemas.microsoft.com/office/drawing/2014/main" id="{EB1F57F5-AFBD-2D53-120D-871E978F0F4C}"/>
              </a:ext>
            </a:extLst>
          </p:cNvPr>
          <p:cNvSpPr/>
          <p:nvPr/>
        </p:nvSpPr>
        <p:spPr>
          <a:xfrm>
            <a:off x="1097280" y="8175586"/>
            <a:ext cx="146304" cy="155448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09" name="Text 41">
            <a:extLst>
              <a:ext uri="{FF2B5EF4-FFF2-40B4-BE49-F238E27FC236}">
                <a16:creationId xmlns:a16="http://schemas.microsoft.com/office/drawing/2014/main" id="{F2707FDA-1E6D-6352-4EC3-177C5F418C4D}"/>
              </a:ext>
            </a:extLst>
          </p:cNvPr>
          <p:cNvSpPr/>
          <p:nvPr/>
        </p:nvSpPr>
        <p:spPr>
          <a:xfrm>
            <a:off x="1554480" y="8175586"/>
            <a:ext cx="914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b="1" dirty="0">
                <a:solidFill>
                  <a:srgbClr val="E30613"/>
                </a:solidFill>
                <a:ea typeface="Consolas" pitchFamily="34" charset="-122"/>
                <a:cs typeface="Consolas" pitchFamily="34" charset="-120"/>
              </a:rPr>
              <a:t>04</a:t>
            </a:r>
            <a:endParaRPr lang="en-US" sz="2200" dirty="0"/>
          </a:p>
        </p:txBody>
      </p:sp>
      <p:sp>
        <p:nvSpPr>
          <p:cNvPr id="110" name="Text 42">
            <a:extLst>
              <a:ext uri="{FF2B5EF4-FFF2-40B4-BE49-F238E27FC236}">
                <a16:creationId xmlns:a16="http://schemas.microsoft.com/office/drawing/2014/main" id="{BB216D62-77A8-FE69-9E8C-47B333A1F759}"/>
              </a:ext>
            </a:extLst>
          </p:cNvPr>
          <p:cNvSpPr/>
          <p:nvPr/>
        </p:nvSpPr>
        <p:spPr>
          <a:xfrm>
            <a:off x="2651760" y="8175586"/>
            <a:ext cx="5486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MY" sz="3200" dirty="0">
                <a:solidFill>
                  <a:schemeClr val="accent1"/>
                </a:solidFill>
              </a:rPr>
              <a:t>High Value</a:t>
            </a:r>
          </a:p>
        </p:txBody>
      </p:sp>
      <p:sp>
        <p:nvSpPr>
          <p:cNvPr id="111" name="Shape 43">
            <a:extLst>
              <a:ext uri="{FF2B5EF4-FFF2-40B4-BE49-F238E27FC236}">
                <a16:creationId xmlns:a16="http://schemas.microsoft.com/office/drawing/2014/main" id="{F8EE3C55-7DBE-0888-9456-36445DFC9FE3}"/>
              </a:ext>
            </a:extLst>
          </p:cNvPr>
          <p:cNvSpPr/>
          <p:nvPr/>
        </p:nvSpPr>
        <p:spPr>
          <a:xfrm>
            <a:off x="8540496" y="8175586"/>
            <a:ext cx="3176583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12" name="Shape 44">
            <a:extLst>
              <a:ext uri="{FF2B5EF4-FFF2-40B4-BE49-F238E27FC236}">
                <a16:creationId xmlns:a16="http://schemas.microsoft.com/office/drawing/2014/main" id="{A61E12B0-A4C3-AC73-414C-C0CDAAC9B9DE}"/>
              </a:ext>
            </a:extLst>
          </p:cNvPr>
          <p:cNvSpPr/>
          <p:nvPr/>
        </p:nvSpPr>
        <p:spPr>
          <a:xfrm>
            <a:off x="8540496" y="8175586"/>
            <a:ext cx="75600" cy="1554480"/>
          </a:xfrm>
          <a:prstGeom prst="rect">
            <a:avLst/>
          </a:prstGeom>
          <a:solidFill>
            <a:schemeClr val="tx2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23" name="Text 10">
            <a:extLst>
              <a:ext uri="{FF2B5EF4-FFF2-40B4-BE49-F238E27FC236}">
                <a16:creationId xmlns:a16="http://schemas.microsoft.com/office/drawing/2014/main" id="{39317A79-C252-81C1-3443-1E6C2F9B5B6E}"/>
              </a:ext>
            </a:extLst>
          </p:cNvPr>
          <p:cNvSpPr/>
          <p:nvPr/>
        </p:nvSpPr>
        <p:spPr>
          <a:xfrm>
            <a:off x="8973454" y="3128098"/>
            <a:ext cx="187728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dirty="0">
                <a:solidFill>
                  <a:srgbClr val="3A3A40"/>
                </a:solidFill>
                <a:ea typeface="Arial Black" pitchFamily="34" charset="-122"/>
                <a:cs typeface="Arial Black" pitchFamily="34" charset="-120"/>
              </a:rPr>
              <a:t>Company</a:t>
            </a:r>
            <a:endParaRPr lang="en-US" sz="3200" dirty="0"/>
          </a:p>
        </p:txBody>
      </p:sp>
      <p:sp>
        <p:nvSpPr>
          <p:cNvPr id="124" name="Shape 7">
            <a:extLst>
              <a:ext uri="{FF2B5EF4-FFF2-40B4-BE49-F238E27FC236}">
                <a16:creationId xmlns:a16="http://schemas.microsoft.com/office/drawing/2014/main" id="{3BDC19FD-0B43-8B5C-8274-B94564A026F0}"/>
              </a:ext>
            </a:extLst>
          </p:cNvPr>
          <p:cNvSpPr/>
          <p:nvPr/>
        </p:nvSpPr>
        <p:spPr>
          <a:xfrm>
            <a:off x="12027975" y="3128098"/>
            <a:ext cx="3176583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25" name="Shape 8">
            <a:extLst>
              <a:ext uri="{FF2B5EF4-FFF2-40B4-BE49-F238E27FC236}">
                <a16:creationId xmlns:a16="http://schemas.microsoft.com/office/drawing/2014/main" id="{1B36A8C2-2272-8876-9D26-31184E590CD1}"/>
              </a:ext>
            </a:extLst>
          </p:cNvPr>
          <p:cNvSpPr/>
          <p:nvPr/>
        </p:nvSpPr>
        <p:spPr>
          <a:xfrm>
            <a:off x="12027975" y="3128098"/>
            <a:ext cx="75600" cy="1554480"/>
          </a:xfrm>
          <a:prstGeom prst="rect">
            <a:avLst/>
          </a:prstGeom>
          <a:solidFill>
            <a:schemeClr val="tx1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26" name="Text 9">
            <a:extLst>
              <a:ext uri="{FF2B5EF4-FFF2-40B4-BE49-F238E27FC236}">
                <a16:creationId xmlns:a16="http://schemas.microsoft.com/office/drawing/2014/main" id="{A886FF05-F2D1-526D-1B33-781CABC9C0DC}"/>
              </a:ext>
            </a:extLst>
          </p:cNvPr>
          <p:cNvSpPr/>
          <p:nvPr/>
        </p:nvSpPr>
        <p:spPr>
          <a:xfrm>
            <a:off x="14624870" y="3128098"/>
            <a:ext cx="579687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b="1" dirty="0">
                <a:solidFill>
                  <a:schemeClr val="accent3"/>
                </a:solidFill>
                <a:ea typeface="Consolas" pitchFamily="34" charset="-122"/>
                <a:cs typeface="Consolas" pitchFamily="34" charset="-120"/>
              </a:rPr>
              <a:t>02</a:t>
            </a:r>
            <a:endParaRPr lang="en-US" sz="2200" dirty="0">
              <a:solidFill>
                <a:schemeClr val="accent3"/>
              </a:solidFill>
            </a:endParaRPr>
          </a:p>
        </p:txBody>
      </p:sp>
      <p:sp>
        <p:nvSpPr>
          <p:cNvPr id="127" name="Shape 19">
            <a:extLst>
              <a:ext uri="{FF2B5EF4-FFF2-40B4-BE49-F238E27FC236}">
                <a16:creationId xmlns:a16="http://schemas.microsoft.com/office/drawing/2014/main" id="{598F59F7-0D66-C780-7CA0-43AE571EA67B}"/>
              </a:ext>
            </a:extLst>
          </p:cNvPr>
          <p:cNvSpPr/>
          <p:nvPr/>
        </p:nvSpPr>
        <p:spPr>
          <a:xfrm>
            <a:off x="12027975" y="4810594"/>
            <a:ext cx="3176583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28" name="Shape 20">
            <a:extLst>
              <a:ext uri="{FF2B5EF4-FFF2-40B4-BE49-F238E27FC236}">
                <a16:creationId xmlns:a16="http://schemas.microsoft.com/office/drawing/2014/main" id="{BFDB9626-7B94-4A75-18F0-D67C6B2C021B}"/>
              </a:ext>
            </a:extLst>
          </p:cNvPr>
          <p:cNvSpPr/>
          <p:nvPr/>
        </p:nvSpPr>
        <p:spPr>
          <a:xfrm>
            <a:off x="12027975" y="4810594"/>
            <a:ext cx="75600" cy="1554480"/>
          </a:xfrm>
          <a:prstGeom prst="rect">
            <a:avLst/>
          </a:prstGeom>
          <a:solidFill>
            <a:schemeClr val="tx1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29" name="Shape 31">
            <a:extLst>
              <a:ext uri="{FF2B5EF4-FFF2-40B4-BE49-F238E27FC236}">
                <a16:creationId xmlns:a16="http://schemas.microsoft.com/office/drawing/2014/main" id="{417E60C5-84BE-C785-C3E8-26DD56DF893B}"/>
              </a:ext>
            </a:extLst>
          </p:cNvPr>
          <p:cNvSpPr/>
          <p:nvPr/>
        </p:nvSpPr>
        <p:spPr>
          <a:xfrm>
            <a:off x="12027975" y="6493090"/>
            <a:ext cx="3176583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30" name="Shape 32">
            <a:extLst>
              <a:ext uri="{FF2B5EF4-FFF2-40B4-BE49-F238E27FC236}">
                <a16:creationId xmlns:a16="http://schemas.microsoft.com/office/drawing/2014/main" id="{62AAC664-3166-4304-425F-81E330044229}"/>
              </a:ext>
            </a:extLst>
          </p:cNvPr>
          <p:cNvSpPr/>
          <p:nvPr/>
        </p:nvSpPr>
        <p:spPr>
          <a:xfrm>
            <a:off x="12027975" y="6493090"/>
            <a:ext cx="75600" cy="1554480"/>
          </a:xfrm>
          <a:prstGeom prst="rect">
            <a:avLst/>
          </a:prstGeom>
          <a:solidFill>
            <a:schemeClr val="tx1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31" name="Shape 43">
            <a:extLst>
              <a:ext uri="{FF2B5EF4-FFF2-40B4-BE49-F238E27FC236}">
                <a16:creationId xmlns:a16="http://schemas.microsoft.com/office/drawing/2014/main" id="{2C4634B1-5B6F-01A2-8582-6469C439577F}"/>
              </a:ext>
            </a:extLst>
          </p:cNvPr>
          <p:cNvSpPr/>
          <p:nvPr/>
        </p:nvSpPr>
        <p:spPr>
          <a:xfrm>
            <a:off x="12027975" y="8175586"/>
            <a:ext cx="3176583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32" name="Shape 44">
            <a:extLst>
              <a:ext uri="{FF2B5EF4-FFF2-40B4-BE49-F238E27FC236}">
                <a16:creationId xmlns:a16="http://schemas.microsoft.com/office/drawing/2014/main" id="{C310BAEE-06A5-860A-C528-A0796C4026C7}"/>
              </a:ext>
            </a:extLst>
          </p:cNvPr>
          <p:cNvSpPr/>
          <p:nvPr/>
        </p:nvSpPr>
        <p:spPr>
          <a:xfrm>
            <a:off x="12027975" y="8175586"/>
            <a:ext cx="75600" cy="1554480"/>
          </a:xfrm>
          <a:prstGeom prst="rect">
            <a:avLst/>
          </a:prstGeom>
          <a:solidFill>
            <a:schemeClr val="tx1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33" name="Text 10">
            <a:extLst>
              <a:ext uri="{FF2B5EF4-FFF2-40B4-BE49-F238E27FC236}">
                <a16:creationId xmlns:a16="http://schemas.microsoft.com/office/drawing/2014/main" id="{6740E2B3-2421-EBBC-4C2F-E17DAFB7DC3B}"/>
              </a:ext>
            </a:extLst>
          </p:cNvPr>
          <p:cNvSpPr/>
          <p:nvPr/>
        </p:nvSpPr>
        <p:spPr>
          <a:xfrm>
            <a:off x="12460933" y="3128098"/>
            <a:ext cx="187728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dirty="0">
                <a:solidFill>
                  <a:srgbClr val="3A3A40"/>
                </a:solidFill>
                <a:ea typeface="Arial Black" pitchFamily="34" charset="-122"/>
                <a:cs typeface="Arial Black" pitchFamily="34" charset="-120"/>
              </a:rPr>
              <a:t>Company</a:t>
            </a:r>
            <a:endParaRPr lang="en-US" sz="3200" dirty="0"/>
          </a:p>
        </p:txBody>
      </p:sp>
      <p:sp>
        <p:nvSpPr>
          <p:cNvPr id="134" name="Shape 7">
            <a:extLst>
              <a:ext uri="{FF2B5EF4-FFF2-40B4-BE49-F238E27FC236}">
                <a16:creationId xmlns:a16="http://schemas.microsoft.com/office/drawing/2014/main" id="{B10BA138-BC3A-6411-1597-B795D45B78A1}"/>
              </a:ext>
            </a:extLst>
          </p:cNvPr>
          <p:cNvSpPr/>
          <p:nvPr/>
        </p:nvSpPr>
        <p:spPr>
          <a:xfrm>
            <a:off x="15345333" y="3128098"/>
            <a:ext cx="3176583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35" name="Shape 8">
            <a:extLst>
              <a:ext uri="{FF2B5EF4-FFF2-40B4-BE49-F238E27FC236}">
                <a16:creationId xmlns:a16="http://schemas.microsoft.com/office/drawing/2014/main" id="{21EB1C79-D479-D570-41FC-E40A416B42C8}"/>
              </a:ext>
            </a:extLst>
          </p:cNvPr>
          <p:cNvSpPr/>
          <p:nvPr/>
        </p:nvSpPr>
        <p:spPr>
          <a:xfrm>
            <a:off x="15345333" y="3128098"/>
            <a:ext cx="75600" cy="1554480"/>
          </a:xfrm>
          <a:prstGeom prst="rect">
            <a:avLst/>
          </a:prstGeom>
          <a:solidFill>
            <a:schemeClr val="accent2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36" name="Text 9">
            <a:extLst>
              <a:ext uri="{FF2B5EF4-FFF2-40B4-BE49-F238E27FC236}">
                <a16:creationId xmlns:a16="http://schemas.microsoft.com/office/drawing/2014/main" id="{06691FC3-84A9-FFFF-98A4-7E21D768ED2C}"/>
              </a:ext>
            </a:extLst>
          </p:cNvPr>
          <p:cNvSpPr/>
          <p:nvPr/>
        </p:nvSpPr>
        <p:spPr>
          <a:xfrm>
            <a:off x="17942228" y="3128098"/>
            <a:ext cx="579687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b="1" dirty="0">
                <a:solidFill>
                  <a:schemeClr val="accent3"/>
                </a:solidFill>
                <a:ea typeface="Consolas" pitchFamily="34" charset="-122"/>
                <a:cs typeface="Consolas" pitchFamily="34" charset="-120"/>
              </a:rPr>
              <a:t>03</a:t>
            </a:r>
            <a:endParaRPr lang="en-US" sz="2200" dirty="0">
              <a:solidFill>
                <a:schemeClr val="accent3"/>
              </a:solidFill>
            </a:endParaRPr>
          </a:p>
        </p:txBody>
      </p:sp>
      <p:sp>
        <p:nvSpPr>
          <p:cNvPr id="137" name="Shape 19">
            <a:extLst>
              <a:ext uri="{FF2B5EF4-FFF2-40B4-BE49-F238E27FC236}">
                <a16:creationId xmlns:a16="http://schemas.microsoft.com/office/drawing/2014/main" id="{4464F13D-0D01-C16D-FF67-E52DE75279CA}"/>
              </a:ext>
            </a:extLst>
          </p:cNvPr>
          <p:cNvSpPr/>
          <p:nvPr/>
        </p:nvSpPr>
        <p:spPr>
          <a:xfrm>
            <a:off x="15345333" y="4810594"/>
            <a:ext cx="3176583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38" name="Shape 20">
            <a:extLst>
              <a:ext uri="{FF2B5EF4-FFF2-40B4-BE49-F238E27FC236}">
                <a16:creationId xmlns:a16="http://schemas.microsoft.com/office/drawing/2014/main" id="{40F3CFC9-4A53-0F14-5E90-E758CDF61534}"/>
              </a:ext>
            </a:extLst>
          </p:cNvPr>
          <p:cNvSpPr/>
          <p:nvPr/>
        </p:nvSpPr>
        <p:spPr>
          <a:xfrm>
            <a:off x="15345333" y="4810594"/>
            <a:ext cx="75600" cy="1554480"/>
          </a:xfrm>
          <a:prstGeom prst="rect">
            <a:avLst/>
          </a:prstGeom>
          <a:solidFill>
            <a:schemeClr val="accent2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39" name="Shape 31">
            <a:extLst>
              <a:ext uri="{FF2B5EF4-FFF2-40B4-BE49-F238E27FC236}">
                <a16:creationId xmlns:a16="http://schemas.microsoft.com/office/drawing/2014/main" id="{3773CC55-7047-43BF-309D-EA6D76900215}"/>
              </a:ext>
            </a:extLst>
          </p:cNvPr>
          <p:cNvSpPr/>
          <p:nvPr/>
        </p:nvSpPr>
        <p:spPr>
          <a:xfrm>
            <a:off x="15345333" y="6493090"/>
            <a:ext cx="3176583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40" name="Shape 32">
            <a:extLst>
              <a:ext uri="{FF2B5EF4-FFF2-40B4-BE49-F238E27FC236}">
                <a16:creationId xmlns:a16="http://schemas.microsoft.com/office/drawing/2014/main" id="{0F957818-EDE8-2D2D-286B-EAA8D4EB7B05}"/>
              </a:ext>
            </a:extLst>
          </p:cNvPr>
          <p:cNvSpPr/>
          <p:nvPr/>
        </p:nvSpPr>
        <p:spPr>
          <a:xfrm>
            <a:off x="15345333" y="6493090"/>
            <a:ext cx="75600" cy="1554480"/>
          </a:xfrm>
          <a:prstGeom prst="rect">
            <a:avLst/>
          </a:prstGeom>
          <a:solidFill>
            <a:schemeClr val="accent2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41" name="Shape 43">
            <a:extLst>
              <a:ext uri="{FF2B5EF4-FFF2-40B4-BE49-F238E27FC236}">
                <a16:creationId xmlns:a16="http://schemas.microsoft.com/office/drawing/2014/main" id="{6623AFB7-1886-B19A-C315-7046CCBD1647}"/>
              </a:ext>
            </a:extLst>
          </p:cNvPr>
          <p:cNvSpPr/>
          <p:nvPr/>
        </p:nvSpPr>
        <p:spPr>
          <a:xfrm>
            <a:off x="15345333" y="8175586"/>
            <a:ext cx="3176583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42" name="Shape 44">
            <a:extLst>
              <a:ext uri="{FF2B5EF4-FFF2-40B4-BE49-F238E27FC236}">
                <a16:creationId xmlns:a16="http://schemas.microsoft.com/office/drawing/2014/main" id="{56B9BB33-50FB-9A69-1ACC-222E017ADEF0}"/>
              </a:ext>
            </a:extLst>
          </p:cNvPr>
          <p:cNvSpPr/>
          <p:nvPr/>
        </p:nvSpPr>
        <p:spPr>
          <a:xfrm>
            <a:off x="15345333" y="8175586"/>
            <a:ext cx="75600" cy="1554480"/>
          </a:xfrm>
          <a:prstGeom prst="rect">
            <a:avLst/>
          </a:prstGeom>
          <a:solidFill>
            <a:schemeClr val="accent2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43" name="Text 10">
            <a:extLst>
              <a:ext uri="{FF2B5EF4-FFF2-40B4-BE49-F238E27FC236}">
                <a16:creationId xmlns:a16="http://schemas.microsoft.com/office/drawing/2014/main" id="{E36DF406-D25F-C360-ECEA-AE4F42389EF1}"/>
              </a:ext>
            </a:extLst>
          </p:cNvPr>
          <p:cNvSpPr/>
          <p:nvPr/>
        </p:nvSpPr>
        <p:spPr>
          <a:xfrm>
            <a:off x="15778291" y="3128098"/>
            <a:ext cx="187728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dirty="0">
                <a:solidFill>
                  <a:srgbClr val="3A3A40"/>
                </a:solidFill>
                <a:ea typeface="Arial Black" pitchFamily="34" charset="-122"/>
                <a:cs typeface="Arial Black" pitchFamily="34" charset="-120"/>
              </a:rPr>
              <a:t>Company</a:t>
            </a:r>
            <a:endParaRPr lang="en-US" sz="3200" dirty="0"/>
          </a:p>
        </p:txBody>
      </p:sp>
      <p:sp>
        <p:nvSpPr>
          <p:cNvPr id="144" name="Shape 7">
            <a:extLst>
              <a:ext uri="{FF2B5EF4-FFF2-40B4-BE49-F238E27FC236}">
                <a16:creationId xmlns:a16="http://schemas.microsoft.com/office/drawing/2014/main" id="{1379919A-D3B0-815D-7730-7ADAD835BE9F}"/>
              </a:ext>
            </a:extLst>
          </p:cNvPr>
          <p:cNvSpPr/>
          <p:nvPr/>
        </p:nvSpPr>
        <p:spPr>
          <a:xfrm>
            <a:off x="18683956" y="3128098"/>
            <a:ext cx="3176583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45" name="Shape 8">
            <a:extLst>
              <a:ext uri="{FF2B5EF4-FFF2-40B4-BE49-F238E27FC236}">
                <a16:creationId xmlns:a16="http://schemas.microsoft.com/office/drawing/2014/main" id="{927E72E2-9F10-7630-446D-22B93AAABD3B}"/>
              </a:ext>
            </a:extLst>
          </p:cNvPr>
          <p:cNvSpPr/>
          <p:nvPr/>
        </p:nvSpPr>
        <p:spPr>
          <a:xfrm>
            <a:off x="18683956" y="3128098"/>
            <a:ext cx="75600" cy="1554480"/>
          </a:xfrm>
          <a:prstGeom prst="rect">
            <a:avLst/>
          </a:prstGeom>
          <a:solidFill>
            <a:schemeClr val="accent4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46" name="Text 9">
            <a:extLst>
              <a:ext uri="{FF2B5EF4-FFF2-40B4-BE49-F238E27FC236}">
                <a16:creationId xmlns:a16="http://schemas.microsoft.com/office/drawing/2014/main" id="{5129A73E-0D45-B579-C615-D90B5EAA1DB5}"/>
              </a:ext>
            </a:extLst>
          </p:cNvPr>
          <p:cNvSpPr/>
          <p:nvPr/>
        </p:nvSpPr>
        <p:spPr>
          <a:xfrm>
            <a:off x="21280851" y="3128098"/>
            <a:ext cx="579687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b="1" dirty="0">
                <a:solidFill>
                  <a:schemeClr val="accent3"/>
                </a:solidFill>
                <a:ea typeface="Consolas" pitchFamily="34" charset="-122"/>
                <a:cs typeface="Consolas" pitchFamily="34" charset="-120"/>
              </a:rPr>
              <a:t>04</a:t>
            </a:r>
            <a:endParaRPr lang="en-US" sz="2200" dirty="0">
              <a:solidFill>
                <a:schemeClr val="accent3"/>
              </a:solidFill>
            </a:endParaRPr>
          </a:p>
        </p:txBody>
      </p:sp>
      <p:sp>
        <p:nvSpPr>
          <p:cNvPr id="147" name="Shape 19">
            <a:extLst>
              <a:ext uri="{FF2B5EF4-FFF2-40B4-BE49-F238E27FC236}">
                <a16:creationId xmlns:a16="http://schemas.microsoft.com/office/drawing/2014/main" id="{B51334CF-FF14-9243-AF8D-F2E046386786}"/>
              </a:ext>
            </a:extLst>
          </p:cNvPr>
          <p:cNvSpPr/>
          <p:nvPr/>
        </p:nvSpPr>
        <p:spPr>
          <a:xfrm>
            <a:off x="18683956" y="4810594"/>
            <a:ext cx="3176583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48" name="Shape 20">
            <a:extLst>
              <a:ext uri="{FF2B5EF4-FFF2-40B4-BE49-F238E27FC236}">
                <a16:creationId xmlns:a16="http://schemas.microsoft.com/office/drawing/2014/main" id="{692EF78A-F35E-2DF9-F547-6DE233E3D5F3}"/>
              </a:ext>
            </a:extLst>
          </p:cNvPr>
          <p:cNvSpPr/>
          <p:nvPr/>
        </p:nvSpPr>
        <p:spPr>
          <a:xfrm>
            <a:off x="18683956" y="4810594"/>
            <a:ext cx="75600" cy="1554480"/>
          </a:xfrm>
          <a:prstGeom prst="rect">
            <a:avLst/>
          </a:prstGeom>
          <a:solidFill>
            <a:schemeClr val="accent4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49" name="Shape 31">
            <a:extLst>
              <a:ext uri="{FF2B5EF4-FFF2-40B4-BE49-F238E27FC236}">
                <a16:creationId xmlns:a16="http://schemas.microsoft.com/office/drawing/2014/main" id="{C675881E-8786-C1BC-9DAD-1A0AD9B6D481}"/>
              </a:ext>
            </a:extLst>
          </p:cNvPr>
          <p:cNvSpPr/>
          <p:nvPr/>
        </p:nvSpPr>
        <p:spPr>
          <a:xfrm>
            <a:off x="18683956" y="6493090"/>
            <a:ext cx="3176583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50" name="Shape 32">
            <a:extLst>
              <a:ext uri="{FF2B5EF4-FFF2-40B4-BE49-F238E27FC236}">
                <a16:creationId xmlns:a16="http://schemas.microsoft.com/office/drawing/2014/main" id="{ABF6563B-69A2-835F-AEA5-7A8EA5E76999}"/>
              </a:ext>
            </a:extLst>
          </p:cNvPr>
          <p:cNvSpPr/>
          <p:nvPr/>
        </p:nvSpPr>
        <p:spPr>
          <a:xfrm>
            <a:off x="18683956" y="6493090"/>
            <a:ext cx="75600" cy="1554480"/>
          </a:xfrm>
          <a:prstGeom prst="rect">
            <a:avLst/>
          </a:prstGeom>
          <a:solidFill>
            <a:schemeClr val="accent4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51" name="Shape 43">
            <a:extLst>
              <a:ext uri="{FF2B5EF4-FFF2-40B4-BE49-F238E27FC236}">
                <a16:creationId xmlns:a16="http://schemas.microsoft.com/office/drawing/2014/main" id="{72FB0071-6136-98F1-D9C7-F1834D3F0BBA}"/>
              </a:ext>
            </a:extLst>
          </p:cNvPr>
          <p:cNvSpPr/>
          <p:nvPr/>
        </p:nvSpPr>
        <p:spPr>
          <a:xfrm>
            <a:off x="18683956" y="8175586"/>
            <a:ext cx="3176583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52" name="Shape 44">
            <a:extLst>
              <a:ext uri="{FF2B5EF4-FFF2-40B4-BE49-F238E27FC236}">
                <a16:creationId xmlns:a16="http://schemas.microsoft.com/office/drawing/2014/main" id="{DE0B5CD8-4F6D-D138-D70F-F71965C0993A}"/>
              </a:ext>
            </a:extLst>
          </p:cNvPr>
          <p:cNvSpPr/>
          <p:nvPr/>
        </p:nvSpPr>
        <p:spPr>
          <a:xfrm>
            <a:off x="18683956" y="8175586"/>
            <a:ext cx="75600" cy="1554480"/>
          </a:xfrm>
          <a:prstGeom prst="rect">
            <a:avLst/>
          </a:prstGeom>
          <a:solidFill>
            <a:schemeClr val="accent4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53" name="Text 10">
            <a:extLst>
              <a:ext uri="{FF2B5EF4-FFF2-40B4-BE49-F238E27FC236}">
                <a16:creationId xmlns:a16="http://schemas.microsoft.com/office/drawing/2014/main" id="{AD00AB25-1633-0895-D383-5FA1148F741C}"/>
              </a:ext>
            </a:extLst>
          </p:cNvPr>
          <p:cNvSpPr/>
          <p:nvPr/>
        </p:nvSpPr>
        <p:spPr>
          <a:xfrm>
            <a:off x="19116914" y="3128098"/>
            <a:ext cx="187728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dirty="0">
                <a:solidFill>
                  <a:srgbClr val="3A3A40"/>
                </a:solidFill>
                <a:ea typeface="Arial Black" pitchFamily="34" charset="-122"/>
                <a:cs typeface="Arial Black" pitchFamily="34" charset="-120"/>
              </a:rPr>
              <a:t>Company</a:t>
            </a:r>
            <a:endParaRPr lang="en-US" sz="3200" dirty="0"/>
          </a:p>
        </p:txBody>
      </p:sp>
      <p:sp>
        <p:nvSpPr>
          <p:cNvPr id="158" name="Shape 39">
            <a:extLst>
              <a:ext uri="{FF2B5EF4-FFF2-40B4-BE49-F238E27FC236}">
                <a16:creationId xmlns:a16="http://schemas.microsoft.com/office/drawing/2014/main" id="{1EC117E7-6AF6-8334-2877-92919A4C299F}"/>
              </a:ext>
            </a:extLst>
          </p:cNvPr>
          <p:cNvSpPr/>
          <p:nvPr/>
        </p:nvSpPr>
        <p:spPr>
          <a:xfrm>
            <a:off x="1097280" y="9834265"/>
            <a:ext cx="7315200" cy="1554480"/>
          </a:xfrm>
          <a:prstGeom prst="rect">
            <a:avLst/>
          </a:prstGeom>
          <a:noFill/>
          <a:ln w="63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59" name="Shape 40">
            <a:extLst>
              <a:ext uri="{FF2B5EF4-FFF2-40B4-BE49-F238E27FC236}">
                <a16:creationId xmlns:a16="http://schemas.microsoft.com/office/drawing/2014/main" id="{A78113BF-1A59-D1FA-9A31-960FD9EE79EF}"/>
              </a:ext>
            </a:extLst>
          </p:cNvPr>
          <p:cNvSpPr/>
          <p:nvPr/>
        </p:nvSpPr>
        <p:spPr>
          <a:xfrm>
            <a:off x="1097280" y="9834265"/>
            <a:ext cx="146304" cy="155448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60" name="Text 41">
            <a:extLst>
              <a:ext uri="{FF2B5EF4-FFF2-40B4-BE49-F238E27FC236}">
                <a16:creationId xmlns:a16="http://schemas.microsoft.com/office/drawing/2014/main" id="{4A34B81A-72D0-1092-7D85-B06ADBE04925}"/>
              </a:ext>
            </a:extLst>
          </p:cNvPr>
          <p:cNvSpPr/>
          <p:nvPr/>
        </p:nvSpPr>
        <p:spPr>
          <a:xfrm>
            <a:off x="1554480" y="9834265"/>
            <a:ext cx="914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b="1" dirty="0">
                <a:solidFill>
                  <a:srgbClr val="E30613"/>
                </a:solidFill>
                <a:ea typeface="Consolas" pitchFamily="34" charset="-122"/>
                <a:cs typeface="Consolas" pitchFamily="34" charset="-120"/>
              </a:rPr>
              <a:t>05</a:t>
            </a:r>
            <a:endParaRPr lang="en-US" sz="2200" dirty="0"/>
          </a:p>
        </p:txBody>
      </p:sp>
      <p:sp>
        <p:nvSpPr>
          <p:cNvPr id="161" name="Text 42">
            <a:extLst>
              <a:ext uri="{FF2B5EF4-FFF2-40B4-BE49-F238E27FC236}">
                <a16:creationId xmlns:a16="http://schemas.microsoft.com/office/drawing/2014/main" id="{CAFD491B-EE81-7024-94AA-12566C0BF93B}"/>
              </a:ext>
            </a:extLst>
          </p:cNvPr>
          <p:cNvSpPr/>
          <p:nvPr/>
        </p:nvSpPr>
        <p:spPr>
          <a:xfrm>
            <a:off x="2651760" y="9834265"/>
            <a:ext cx="5486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MY" sz="3200" dirty="0">
                <a:solidFill>
                  <a:schemeClr val="accent1"/>
                </a:solidFill>
              </a:rPr>
              <a:t>Low Value</a:t>
            </a:r>
          </a:p>
        </p:txBody>
      </p:sp>
      <p:sp>
        <p:nvSpPr>
          <p:cNvPr id="162" name="Shape 43">
            <a:extLst>
              <a:ext uri="{FF2B5EF4-FFF2-40B4-BE49-F238E27FC236}">
                <a16:creationId xmlns:a16="http://schemas.microsoft.com/office/drawing/2014/main" id="{0AF373AA-92B6-D185-6C70-F61DCA3528DF}"/>
              </a:ext>
            </a:extLst>
          </p:cNvPr>
          <p:cNvSpPr/>
          <p:nvPr/>
        </p:nvSpPr>
        <p:spPr>
          <a:xfrm>
            <a:off x="8540496" y="9834265"/>
            <a:ext cx="3176583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63" name="Shape 44">
            <a:extLst>
              <a:ext uri="{FF2B5EF4-FFF2-40B4-BE49-F238E27FC236}">
                <a16:creationId xmlns:a16="http://schemas.microsoft.com/office/drawing/2014/main" id="{ACE9BD00-E12A-550C-2367-CE84B0187047}"/>
              </a:ext>
            </a:extLst>
          </p:cNvPr>
          <p:cNvSpPr/>
          <p:nvPr/>
        </p:nvSpPr>
        <p:spPr>
          <a:xfrm>
            <a:off x="8540496" y="9834265"/>
            <a:ext cx="75600" cy="1554480"/>
          </a:xfrm>
          <a:prstGeom prst="rect">
            <a:avLst/>
          </a:prstGeom>
          <a:solidFill>
            <a:schemeClr val="tx2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64" name="Shape 43">
            <a:extLst>
              <a:ext uri="{FF2B5EF4-FFF2-40B4-BE49-F238E27FC236}">
                <a16:creationId xmlns:a16="http://schemas.microsoft.com/office/drawing/2014/main" id="{B590DC6C-E26F-5A72-DD50-28CB25D131FE}"/>
              </a:ext>
            </a:extLst>
          </p:cNvPr>
          <p:cNvSpPr/>
          <p:nvPr/>
        </p:nvSpPr>
        <p:spPr>
          <a:xfrm>
            <a:off x="12027975" y="9834265"/>
            <a:ext cx="3176583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65" name="Shape 44">
            <a:extLst>
              <a:ext uri="{FF2B5EF4-FFF2-40B4-BE49-F238E27FC236}">
                <a16:creationId xmlns:a16="http://schemas.microsoft.com/office/drawing/2014/main" id="{A335EE4A-7E4F-ABAB-CCFB-DBB9C64F4AC7}"/>
              </a:ext>
            </a:extLst>
          </p:cNvPr>
          <p:cNvSpPr/>
          <p:nvPr/>
        </p:nvSpPr>
        <p:spPr>
          <a:xfrm>
            <a:off x="12027975" y="9834265"/>
            <a:ext cx="75600" cy="1554480"/>
          </a:xfrm>
          <a:prstGeom prst="rect">
            <a:avLst/>
          </a:prstGeom>
          <a:solidFill>
            <a:schemeClr val="tx1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66" name="Shape 43">
            <a:extLst>
              <a:ext uri="{FF2B5EF4-FFF2-40B4-BE49-F238E27FC236}">
                <a16:creationId xmlns:a16="http://schemas.microsoft.com/office/drawing/2014/main" id="{F4428897-FAE0-2743-0B46-CDFAFC470472}"/>
              </a:ext>
            </a:extLst>
          </p:cNvPr>
          <p:cNvSpPr/>
          <p:nvPr/>
        </p:nvSpPr>
        <p:spPr>
          <a:xfrm>
            <a:off x="15345333" y="9834265"/>
            <a:ext cx="3176583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67" name="Shape 44">
            <a:extLst>
              <a:ext uri="{FF2B5EF4-FFF2-40B4-BE49-F238E27FC236}">
                <a16:creationId xmlns:a16="http://schemas.microsoft.com/office/drawing/2014/main" id="{1E5E8654-0610-3917-FF40-2F1ACFC9BCE6}"/>
              </a:ext>
            </a:extLst>
          </p:cNvPr>
          <p:cNvSpPr/>
          <p:nvPr/>
        </p:nvSpPr>
        <p:spPr>
          <a:xfrm>
            <a:off x="15345333" y="9834265"/>
            <a:ext cx="75600" cy="1554480"/>
          </a:xfrm>
          <a:prstGeom prst="rect">
            <a:avLst/>
          </a:prstGeom>
          <a:solidFill>
            <a:schemeClr val="accent2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68" name="Shape 43">
            <a:extLst>
              <a:ext uri="{FF2B5EF4-FFF2-40B4-BE49-F238E27FC236}">
                <a16:creationId xmlns:a16="http://schemas.microsoft.com/office/drawing/2014/main" id="{D2274A4E-7690-C464-F09A-49719F1F24AA}"/>
              </a:ext>
            </a:extLst>
          </p:cNvPr>
          <p:cNvSpPr/>
          <p:nvPr/>
        </p:nvSpPr>
        <p:spPr>
          <a:xfrm>
            <a:off x="18683956" y="9834265"/>
            <a:ext cx="3176583" cy="15544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GB" sz="3600"/>
          </a:p>
        </p:txBody>
      </p:sp>
      <p:sp>
        <p:nvSpPr>
          <p:cNvPr id="169" name="Shape 44">
            <a:extLst>
              <a:ext uri="{FF2B5EF4-FFF2-40B4-BE49-F238E27FC236}">
                <a16:creationId xmlns:a16="http://schemas.microsoft.com/office/drawing/2014/main" id="{FA1A98F0-B25E-1A3F-9875-542047F5C252}"/>
              </a:ext>
            </a:extLst>
          </p:cNvPr>
          <p:cNvSpPr/>
          <p:nvPr/>
        </p:nvSpPr>
        <p:spPr>
          <a:xfrm>
            <a:off x="18683956" y="9834265"/>
            <a:ext cx="75600" cy="1554480"/>
          </a:xfrm>
          <a:prstGeom prst="rect">
            <a:avLst/>
          </a:prstGeom>
          <a:solidFill>
            <a:schemeClr val="accent4"/>
          </a:solidFill>
          <a:ln w="12700">
            <a:noFill/>
            <a:prstDash val="solid"/>
          </a:ln>
        </p:spPr>
        <p:txBody>
          <a:bodyPr/>
          <a:lstStyle/>
          <a:p>
            <a:endParaRPr lang="en-GB" sz="360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46DC60A-3702-A4C9-4786-E0676D55F9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7331" y="4911120"/>
            <a:ext cx="1353428" cy="135342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2159CBA4-33AD-04F2-51A5-58556F6313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984789" y="6593616"/>
            <a:ext cx="1353428" cy="135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1794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BDD14-B118-3099-F9C3-C9FB46F56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 TIMELINE</a:t>
            </a:r>
          </a:p>
        </p:txBody>
      </p:sp>
    </p:spTree>
    <p:extLst>
      <p:ext uri="{BB962C8B-B14F-4D97-AF65-F5344CB8AC3E}">
        <p14:creationId xmlns:p14="http://schemas.microsoft.com/office/powerpoint/2010/main" val="25051059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TIMELINE (WHEN)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27" name="Freeform: Shape 10">
            <a:extLst>
              <a:ext uri="{FF2B5EF4-FFF2-40B4-BE49-F238E27FC236}">
                <a16:creationId xmlns:a16="http://schemas.microsoft.com/office/drawing/2014/main" id="{ACA18661-BD1B-733E-6589-3C041F9F76B2}"/>
              </a:ext>
            </a:extLst>
          </p:cNvPr>
          <p:cNvSpPr/>
          <p:nvPr/>
        </p:nvSpPr>
        <p:spPr>
          <a:xfrm>
            <a:off x="2259660" y="2898671"/>
            <a:ext cx="3718809" cy="4654095"/>
          </a:xfrm>
          <a:custGeom>
            <a:avLst/>
            <a:gdLst>
              <a:gd name="connsiteX0" fmla="*/ 812292 w 1624583"/>
              <a:gd name="connsiteY0" fmla="*/ 2033168 h 2033168"/>
              <a:gd name="connsiteX1" fmla="*/ 812292 w 1624583"/>
              <a:gd name="connsiteY1" fmla="*/ 1673961 h 2033168"/>
              <a:gd name="connsiteX2" fmla="*/ 675132 w 1624583"/>
              <a:gd name="connsiteY2" fmla="*/ 1536801 h 2033168"/>
              <a:gd name="connsiteX3" fmla="*/ 137160 w 1624583"/>
              <a:gd name="connsiteY3" fmla="*/ 1536801 h 2033168"/>
              <a:gd name="connsiteX4" fmla="*/ 0 w 1624583"/>
              <a:gd name="connsiteY4" fmla="*/ 1399641 h 2033168"/>
              <a:gd name="connsiteX5" fmla="*/ 0 w 1624583"/>
              <a:gd name="connsiteY5" fmla="*/ 137160 h 2033168"/>
              <a:gd name="connsiteX6" fmla="*/ 137160 w 1624583"/>
              <a:gd name="connsiteY6" fmla="*/ 0 h 2033168"/>
              <a:gd name="connsiteX7" fmla="*/ 1487424 w 1624583"/>
              <a:gd name="connsiteY7" fmla="*/ 0 h 2033168"/>
              <a:gd name="connsiteX8" fmla="*/ 1624584 w 1624583"/>
              <a:gd name="connsiteY8" fmla="*/ 137160 h 2033168"/>
              <a:gd name="connsiteX9" fmla="*/ 1624584 w 1624583"/>
              <a:gd name="connsiteY9" fmla="*/ 1399641 h 2033168"/>
              <a:gd name="connsiteX10" fmla="*/ 1487424 w 1624583"/>
              <a:gd name="connsiteY10" fmla="*/ 1536801 h 2033168"/>
              <a:gd name="connsiteX11" fmla="*/ 957072 w 1624583"/>
              <a:gd name="connsiteY11" fmla="*/ 1536801 h 2033168"/>
              <a:gd name="connsiteX12" fmla="*/ 737768 w 1624583"/>
              <a:gd name="connsiteY12" fmla="*/ 1875739 h 2033168"/>
              <a:gd name="connsiteX13" fmla="*/ 812292 w 1624583"/>
              <a:gd name="connsiteY13" fmla="*/ 2033168 h 2033168"/>
              <a:gd name="connsiteX14" fmla="*/ 886816 w 1624583"/>
              <a:gd name="connsiteY14" fmla="*/ 1875739 h 2033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24583" h="2033168">
                <a:moveTo>
                  <a:pt x="812292" y="2033168"/>
                </a:moveTo>
                <a:lnTo>
                  <a:pt x="812292" y="1673961"/>
                </a:lnTo>
                <a:cubicBezTo>
                  <a:pt x="812292" y="1598219"/>
                  <a:pt x="750875" y="1536801"/>
                  <a:pt x="675132" y="1536801"/>
                </a:cubicBezTo>
                <a:lnTo>
                  <a:pt x="137160" y="1536801"/>
                </a:lnTo>
                <a:cubicBezTo>
                  <a:pt x="61417" y="1536801"/>
                  <a:pt x="0" y="1475384"/>
                  <a:pt x="0" y="1399641"/>
                </a:cubicBezTo>
                <a:lnTo>
                  <a:pt x="0" y="137160"/>
                </a:lnTo>
                <a:cubicBezTo>
                  <a:pt x="0" y="61417"/>
                  <a:pt x="61417" y="0"/>
                  <a:pt x="137160" y="0"/>
                </a:cubicBezTo>
                <a:lnTo>
                  <a:pt x="1487424" y="0"/>
                </a:lnTo>
                <a:cubicBezTo>
                  <a:pt x="1563167" y="0"/>
                  <a:pt x="1624584" y="61417"/>
                  <a:pt x="1624584" y="137160"/>
                </a:cubicBezTo>
                <a:lnTo>
                  <a:pt x="1624584" y="1399641"/>
                </a:lnTo>
                <a:cubicBezTo>
                  <a:pt x="1624584" y="1475384"/>
                  <a:pt x="1563167" y="1536801"/>
                  <a:pt x="1487424" y="1536801"/>
                </a:cubicBezTo>
                <a:lnTo>
                  <a:pt x="957072" y="1536801"/>
                </a:lnTo>
                <a:moveTo>
                  <a:pt x="737768" y="1875739"/>
                </a:moveTo>
                <a:lnTo>
                  <a:pt x="812292" y="2033168"/>
                </a:lnTo>
                <a:lnTo>
                  <a:pt x="886816" y="1875739"/>
                </a:lnTo>
              </a:path>
            </a:pathLst>
          </a:custGeom>
          <a:ln w="28575" cap="rnd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ru-UA" sz="2000"/>
          </a:p>
        </p:txBody>
      </p:sp>
      <p:sp>
        <p:nvSpPr>
          <p:cNvPr id="28" name="Freeform: Shape 11">
            <a:extLst>
              <a:ext uri="{FF2B5EF4-FFF2-40B4-BE49-F238E27FC236}">
                <a16:creationId xmlns:a16="http://schemas.microsoft.com/office/drawing/2014/main" id="{43D8769F-26FB-6019-5E95-CFB6459BE215}"/>
              </a:ext>
            </a:extLst>
          </p:cNvPr>
          <p:cNvSpPr/>
          <p:nvPr/>
        </p:nvSpPr>
        <p:spPr>
          <a:xfrm>
            <a:off x="7374944" y="2898671"/>
            <a:ext cx="3718812" cy="4654095"/>
          </a:xfrm>
          <a:custGeom>
            <a:avLst/>
            <a:gdLst>
              <a:gd name="connsiteX0" fmla="*/ 812292 w 1624584"/>
              <a:gd name="connsiteY0" fmla="*/ 2033168 h 2033168"/>
              <a:gd name="connsiteX1" fmla="*/ 812292 w 1624584"/>
              <a:gd name="connsiteY1" fmla="*/ 1673961 h 2033168"/>
              <a:gd name="connsiteX2" fmla="*/ 675132 w 1624584"/>
              <a:gd name="connsiteY2" fmla="*/ 1536801 h 2033168"/>
              <a:gd name="connsiteX3" fmla="*/ 137160 w 1624584"/>
              <a:gd name="connsiteY3" fmla="*/ 1536801 h 2033168"/>
              <a:gd name="connsiteX4" fmla="*/ 0 w 1624584"/>
              <a:gd name="connsiteY4" fmla="*/ 1399641 h 2033168"/>
              <a:gd name="connsiteX5" fmla="*/ 0 w 1624584"/>
              <a:gd name="connsiteY5" fmla="*/ 137160 h 2033168"/>
              <a:gd name="connsiteX6" fmla="*/ 137160 w 1624584"/>
              <a:gd name="connsiteY6" fmla="*/ 0 h 2033168"/>
              <a:gd name="connsiteX7" fmla="*/ 1487424 w 1624584"/>
              <a:gd name="connsiteY7" fmla="*/ 0 h 2033168"/>
              <a:gd name="connsiteX8" fmla="*/ 1624584 w 1624584"/>
              <a:gd name="connsiteY8" fmla="*/ 137160 h 2033168"/>
              <a:gd name="connsiteX9" fmla="*/ 1624584 w 1624584"/>
              <a:gd name="connsiteY9" fmla="*/ 1399641 h 2033168"/>
              <a:gd name="connsiteX10" fmla="*/ 1487424 w 1624584"/>
              <a:gd name="connsiteY10" fmla="*/ 1536801 h 2033168"/>
              <a:gd name="connsiteX11" fmla="*/ 957072 w 1624584"/>
              <a:gd name="connsiteY11" fmla="*/ 1536801 h 2033168"/>
              <a:gd name="connsiteX12" fmla="*/ 737768 w 1624584"/>
              <a:gd name="connsiteY12" fmla="*/ 1875739 h 2033168"/>
              <a:gd name="connsiteX13" fmla="*/ 812292 w 1624584"/>
              <a:gd name="connsiteY13" fmla="*/ 2033168 h 2033168"/>
              <a:gd name="connsiteX14" fmla="*/ 886816 w 1624584"/>
              <a:gd name="connsiteY14" fmla="*/ 1875739 h 2033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24584" h="2033168">
                <a:moveTo>
                  <a:pt x="812292" y="2033168"/>
                </a:moveTo>
                <a:lnTo>
                  <a:pt x="812292" y="1673961"/>
                </a:lnTo>
                <a:cubicBezTo>
                  <a:pt x="812292" y="1598219"/>
                  <a:pt x="750875" y="1536801"/>
                  <a:pt x="675132" y="1536801"/>
                </a:cubicBezTo>
                <a:lnTo>
                  <a:pt x="137160" y="1536801"/>
                </a:lnTo>
                <a:cubicBezTo>
                  <a:pt x="61417" y="1536801"/>
                  <a:pt x="0" y="1475384"/>
                  <a:pt x="0" y="1399641"/>
                </a:cubicBezTo>
                <a:lnTo>
                  <a:pt x="0" y="137160"/>
                </a:lnTo>
                <a:cubicBezTo>
                  <a:pt x="0" y="61417"/>
                  <a:pt x="61417" y="0"/>
                  <a:pt x="137160" y="0"/>
                </a:cubicBezTo>
                <a:lnTo>
                  <a:pt x="1487424" y="0"/>
                </a:lnTo>
                <a:cubicBezTo>
                  <a:pt x="1563167" y="0"/>
                  <a:pt x="1624584" y="61417"/>
                  <a:pt x="1624584" y="137160"/>
                </a:cubicBezTo>
                <a:lnTo>
                  <a:pt x="1624584" y="1399641"/>
                </a:lnTo>
                <a:cubicBezTo>
                  <a:pt x="1624584" y="1475384"/>
                  <a:pt x="1563167" y="1536801"/>
                  <a:pt x="1487424" y="1536801"/>
                </a:cubicBezTo>
                <a:lnTo>
                  <a:pt x="957072" y="1536801"/>
                </a:lnTo>
                <a:moveTo>
                  <a:pt x="737768" y="1875739"/>
                </a:moveTo>
                <a:lnTo>
                  <a:pt x="812292" y="2033168"/>
                </a:lnTo>
                <a:lnTo>
                  <a:pt x="886816" y="1875739"/>
                </a:lnTo>
              </a:path>
            </a:pathLst>
          </a:custGeom>
          <a:ln w="28575" cap="rnd">
            <a:gradFill flip="none" rotWithShape="1"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ru-UA" sz="2000"/>
          </a:p>
        </p:txBody>
      </p:sp>
      <p:sp>
        <p:nvSpPr>
          <p:cNvPr id="29" name="Freeform: Shape 12">
            <a:extLst>
              <a:ext uri="{FF2B5EF4-FFF2-40B4-BE49-F238E27FC236}">
                <a16:creationId xmlns:a16="http://schemas.microsoft.com/office/drawing/2014/main" id="{759E4739-0FF5-705D-9A88-391C38CC5109}"/>
              </a:ext>
            </a:extLst>
          </p:cNvPr>
          <p:cNvSpPr/>
          <p:nvPr/>
        </p:nvSpPr>
        <p:spPr>
          <a:xfrm>
            <a:off x="12561744" y="2898671"/>
            <a:ext cx="3718812" cy="4654095"/>
          </a:xfrm>
          <a:custGeom>
            <a:avLst/>
            <a:gdLst>
              <a:gd name="connsiteX0" fmla="*/ 812292 w 1624584"/>
              <a:gd name="connsiteY0" fmla="*/ 2033168 h 2033168"/>
              <a:gd name="connsiteX1" fmla="*/ 812292 w 1624584"/>
              <a:gd name="connsiteY1" fmla="*/ 1673961 h 2033168"/>
              <a:gd name="connsiteX2" fmla="*/ 675132 w 1624584"/>
              <a:gd name="connsiteY2" fmla="*/ 1536801 h 2033168"/>
              <a:gd name="connsiteX3" fmla="*/ 137160 w 1624584"/>
              <a:gd name="connsiteY3" fmla="*/ 1536801 h 2033168"/>
              <a:gd name="connsiteX4" fmla="*/ 0 w 1624584"/>
              <a:gd name="connsiteY4" fmla="*/ 1399641 h 2033168"/>
              <a:gd name="connsiteX5" fmla="*/ 0 w 1624584"/>
              <a:gd name="connsiteY5" fmla="*/ 137160 h 2033168"/>
              <a:gd name="connsiteX6" fmla="*/ 137160 w 1624584"/>
              <a:gd name="connsiteY6" fmla="*/ 0 h 2033168"/>
              <a:gd name="connsiteX7" fmla="*/ 1487424 w 1624584"/>
              <a:gd name="connsiteY7" fmla="*/ 0 h 2033168"/>
              <a:gd name="connsiteX8" fmla="*/ 1624584 w 1624584"/>
              <a:gd name="connsiteY8" fmla="*/ 137160 h 2033168"/>
              <a:gd name="connsiteX9" fmla="*/ 1624584 w 1624584"/>
              <a:gd name="connsiteY9" fmla="*/ 1399641 h 2033168"/>
              <a:gd name="connsiteX10" fmla="*/ 1487424 w 1624584"/>
              <a:gd name="connsiteY10" fmla="*/ 1536801 h 2033168"/>
              <a:gd name="connsiteX11" fmla="*/ 957072 w 1624584"/>
              <a:gd name="connsiteY11" fmla="*/ 1536801 h 2033168"/>
              <a:gd name="connsiteX12" fmla="*/ 737768 w 1624584"/>
              <a:gd name="connsiteY12" fmla="*/ 1875739 h 2033168"/>
              <a:gd name="connsiteX13" fmla="*/ 812292 w 1624584"/>
              <a:gd name="connsiteY13" fmla="*/ 2033168 h 2033168"/>
              <a:gd name="connsiteX14" fmla="*/ 886816 w 1624584"/>
              <a:gd name="connsiteY14" fmla="*/ 1875739 h 2033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24584" h="2033168">
                <a:moveTo>
                  <a:pt x="812292" y="2033168"/>
                </a:moveTo>
                <a:lnTo>
                  <a:pt x="812292" y="1673961"/>
                </a:lnTo>
                <a:cubicBezTo>
                  <a:pt x="812292" y="1598219"/>
                  <a:pt x="750875" y="1536801"/>
                  <a:pt x="675132" y="1536801"/>
                </a:cubicBezTo>
                <a:lnTo>
                  <a:pt x="137160" y="1536801"/>
                </a:lnTo>
                <a:cubicBezTo>
                  <a:pt x="61417" y="1536801"/>
                  <a:pt x="0" y="1475384"/>
                  <a:pt x="0" y="1399641"/>
                </a:cubicBezTo>
                <a:lnTo>
                  <a:pt x="0" y="137160"/>
                </a:lnTo>
                <a:cubicBezTo>
                  <a:pt x="0" y="61417"/>
                  <a:pt x="61417" y="0"/>
                  <a:pt x="137160" y="0"/>
                </a:cubicBezTo>
                <a:lnTo>
                  <a:pt x="1487424" y="0"/>
                </a:lnTo>
                <a:cubicBezTo>
                  <a:pt x="1563167" y="0"/>
                  <a:pt x="1624584" y="61417"/>
                  <a:pt x="1624584" y="137160"/>
                </a:cubicBezTo>
                <a:lnTo>
                  <a:pt x="1624584" y="1399641"/>
                </a:lnTo>
                <a:cubicBezTo>
                  <a:pt x="1624584" y="1475384"/>
                  <a:pt x="1563167" y="1536801"/>
                  <a:pt x="1487424" y="1536801"/>
                </a:cubicBezTo>
                <a:lnTo>
                  <a:pt x="957072" y="1536801"/>
                </a:lnTo>
                <a:moveTo>
                  <a:pt x="737768" y="1875739"/>
                </a:moveTo>
                <a:lnTo>
                  <a:pt x="812292" y="2033168"/>
                </a:lnTo>
                <a:lnTo>
                  <a:pt x="886816" y="1875739"/>
                </a:lnTo>
              </a:path>
            </a:pathLst>
          </a:custGeom>
          <a:ln w="28575" cap="rnd">
            <a:gradFill flip="none" rotWithShape="1"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ru-UA" sz="2000"/>
          </a:p>
        </p:txBody>
      </p:sp>
      <p:sp>
        <p:nvSpPr>
          <p:cNvPr id="30" name="Freeform: Shape 13">
            <a:extLst>
              <a:ext uri="{FF2B5EF4-FFF2-40B4-BE49-F238E27FC236}">
                <a16:creationId xmlns:a16="http://schemas.microsoft.com/office/drawing/2014/main" id="{956EC459-59EF-A817-B30B-731BF135419B}"/>
              </a:ext>
            </a:extLst>
          </p:cNvPr>
          <p:cNvSpPr/>
          <p:nvPr/>
        </p:nvSpPr>
        <p:spPr>
          <a:xfrm>
            <a:off x="17750639" y="2898671"/>
            <a:ext cx="3718809" cy="4654095"/>
          </a:xfrm>
          <a:custGeom>
            <a:avLst/>
            <a:gdLst>
              <a:gd name="connsiteX0" fmla="*/ 812292 w 1624583"/>
              <a:gd name="connsiteY0" fmla="*/ 2033168 h 2033168"/>
              <a:gd name="connsiteX1" fmla="*/ 812292 w 1624583"/>
              <a:gd name="connsiteY1" fmla="*/ 1673961 h 2033168"/>
              <a:gd name="connsiteX2" fmla="*/ 675132 w 1624583"/>
              <a:gd name="connsiteY2" fmla="*/ 1536801 h 2033168"/>
              <a:gd name="connsiteX3" fmla="*/ 137160 w 1624583"/>
              <a:gd name="connsiteY3" fmla="*/ 1536801 h 2033168"/>
              <a:gd name="connsiteX4" fmla="*/ 0 w 1624583"/>
              <a:gd name="connsiteY4" fmla="*/ 1399641 h 2033168"/>
              <a:gd name="connsiteX5" fmla="*/ 0 w 1624583"/>
              <a:gd name="connsiteY5" fmla="*/ 137160 h 2033168"/>
              <a:gd name="connsiteX6" fmla="*/ 137160 w 1624583"/>
              <a:gd name="connsiteY6" fmla="*/ 0 h 2033168"/>
              <a:gd name="connsiteX7" fmla="*/ 1487424 w 1624583"/>
              <a:gd name="connsiteY7" fmla="*/ 0 h 2033168"/>
              <a:gd name="connsiteX8" fmla="*/ 1624584 w 1624583"/>
              <a:gd name="connsiteY8" fmla="*/ 137160 h 2033168"/>
              <a:gd name="connsiteX9" fmla="*/ 1624584 w 1624583"/>
              <a:gd name="connsiteY9" fmla="*/ 1399641 h 2033168"/>
              <a:gd name="connsiteX10" fmla="*/ 1487424 w 1624583"/>
              <a:gd name="connsiteY10" fmla="*/ 1536801 h 2033168"/>
              <a:gd name="connsiteX11" fmla="*/ 957072 w 1624583"/>
              <a:gd name="connsiteY11" fmla="*/ 1536801 h 2033168"/>
              <a:gd name="connsiteX12" fmla="*/ 737768 w 1624583"/>
              <a:gd name="connsiteY12" fmla="*/ 1875739 h 2033168"/>
              <a:gd name="connsiteX13" fmla="*/ 812292 w 1624583"/>
              <a:gd name="connsiteY13" fmla="*/ 2033168 h 2033168"/>
              <a:gd name="connsiteX14" fmla="*/ 886816 w 1624583"/>
              <a:gd name="connsiteY14" fmla="*/ 1875739 h 2033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24583" h="2033168">
                <a:moveTo>
                  <a:pt x="812292" y="2033168"/>
                </a:moveTo>
                <a:lnTo>
                  <a:pt x="812292" y="1673961"/>
                </a:lnTo>
                <a:cubicBezTo>
                  <a:pt x="812292" y="1598219"/>
                  <a:pt x="750874" y="1536801"/>
                  <a:pt x="675132" y="1536801"/>
                </a:cubicBezTo>
                <a:lnTo>
                  <a:pt x="137160" y="1536801"/>
                </a:lnTo>
                <a:cubicBezTo>
                  <a:pt x="61417" y="1536801"/>
                  <a:pt x="0" y="1475384"/>
                  <a:pt x="0" y="1399641"/>
                </a:cubicBezTo>
                <a:lnTo>
                  <a:pt x="0" y="137160"/>
                </a:lnTo>
                <a:cubicBezTo>
                  <a:pt x="0" y="61417"/>
                  <a:pt x="61417" y="0"/>
                  <a:pt x="137160" y="0"/>
                </a:cubicBezTo>
                <a:lnTo>
                  <a:pt x="1487424" y="0"/>
                </a:lnTo>
                <a:cubicBezTo>
                  <a:pt x="1563167" y="0"/>
                  <a:pt x="1624584" y="61417"/>
                  <a:pt x="1624584" y="137160"/>
                </a:cubicBezTo>
                <a:lnTo>
                  <a:pt x="1624584" y="1399641"/>
                </a:lnTo>
                <a:cubicBezTo>
                  <a:pt x="1624584" y="1475384"/>
                  <a:pt x="1563167" y="1536801"/>
                  <a:pt x="1487424" y="1536801"/>
                </a:cubicBezTo>
                <a:lnTo>
                  <a:pt x="957072" y="1536801"/>
                </a:lnTo>
                <a:moveTo>
                  <a:pt x="737768" y="1875739"/>
                </a:moveTo>
                <a:lnTo>
                  <a:pt x="812292" y="2033168"/>
                </a:lnTo>
                <a:lnTo>
                  <a:pt x="886816" y="1875739"/>
                </a:lnTo>
              </a:path>
            </a:pathLst>
          </a:custGeom>
          <a:ln w="28575" cap="rnd"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ru-UA" sz="2000"/>
          </a:p>
        </p:txBody>
      </p:sp>
      <p:sp>
        <p:nvSpPr>
          <p:cNvPr id="80" name="Freeform: Shape 18">
            <a:extLst>
              <a:ext uri="{FF2B5EF4-FFF2-40B4-BE49-F238E27FC236}">
                <a16:creationId xmlns:a16="http://schemas.microsoft.com/office/drawing/2014/main" id="{F0F65E50-BF81-407C-ED29-96644A03597E}"/>
              </a:ext>
            </a:extLst>
          </p:cNvPr>
          <p:cNvSpPr/>
          <p:nvPr/>
        </p:nvSpPr>
        <p:spPr>
          <a:xfrm>
            <a:off x="3326896" y="3847542"/>
            <a:ext cx="1549904" cy="1549904"/>
          </a:xfrm>
          <a:custGeom>
            <a:avLst/>
            <a:gdLst>
              <a:gd name="connsiteX0" fmla="*/ 190500 w 381000"/>
              <a:gd name="connsiteY0" fmla="*/ 190500 h 381000"/>
              <a:gd name="connsiteX1" fmla="*/ 381000 w 381000"/>
              <a:gd name="connsiteY1" fmla="*/ 190500 h 381000"/>
              <a:gd name="connsiteX2" fmla="*/ 190500 w 381000"/>
              <a:gd name="connsiteY2" fmla="*/ 381000 h 381000"/>
              <a:gd name="connsiteX3" fmla="*/ 0 w 381000"/>
              <a:gd name="connsiteY3" fmla="*/ 190500 h 381000"/>
              <a:gd name="connsiteX4" fmla="*/ 190500 w 381000"/>
              <a:gd name="connsiteY4" fmla="*/ 0 h 381000"/>
              <a:gd name="connsiteX5" fmla="*/ 190500 w 381000"/>
              <a:gd name="connsiteY5" fmla="*/ 190500 h 381000"/>
              <a:gd name="connsiteX6" fmla="*/ 374599 w 381000"/>
              <a:gd name="connsiteY6" fmla="*/ 129387 h 381000"/>
              <a:gd name="connsiteX7" fmla="*/ 251460 w 381000"/>
              <a:gd name="connsiteY7" fmla="*/ 6248 h 381000"/>
              <a:gd name="connsiteX8" fmla="*/ 251460 w 381000"/>
              <a:gd name="connsiteY8" fmla="*/ 129387 h 381000"/>
              <a:gd name="connsiteX9" fmla="*/ 374599 w 381000"/>
              <a:gd name="connsiteY9" fmla="*/ 129387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1000" h="381000">
                <a:moveTo>
                  <a:pt x="190500" y="190500"/>
                </a:moveTo>
                <a:lnTo>
                  <a:pt x="381000" y="190500"/>
                </a:lnTo>
                <a:cubicBezTo>
                  <a:pt x="381000" y="295656"/>
                  <a:pt x="295656" y="381000"/>
                  <a:pt x="190500" y="381000"/>
                </a:cubicBezTo>
                <a:cubicBezTo>
                  <a:pt x="85344" y="381000"/>
                  <a:pt x="0" y="295656"/>
                  <a:pt x="0" y="190500"/>
                </a:cubicBezTo>
                <a:cubicBezTo>
                  <a:pt x="0" y="85344"/>
                  <a:pt x="85344" y="0"/>
                  <a:pt x="190500" y="0"/>
                </a:cubicBezTo>
                <a:lnTo>
                  <a:pt x="190500" y="190500"/>
                </a:lnTo>
                <a:close/>
                <a:moveTo>
                  <a:pt x="374599" y="129387"/>
                </a:moveTo>
                <a:cubicBezTo>
                  <a:pt x="361950" y="67666"/>
                  <a:pt x="313182" y="19050"/>
                  <a:pt x="251460" y="6248"/>
                </a:cubicBezTo>
                <a:lnTo>
                  <a:pt x="251460" y="129387"/>
                </a:lnTo>
                <a:lnTo>
                  <a:pt x="374599" y="129387"/>
                </a:lnTo>
                <a:close/>
              </a:path>
            </a:pathLst>
          </a:custGeom>
          <a:noFill/>
          <a:ln w="34925" cap="rnd">
            <a:solidFill>
              <a:schemeClr val="accent1"/>
            </a:solidFill>
            <a:prstDash val="solid"/>
            <a:round/>
          </a:ln>
        </p:spPr>
        <p:txBody>
          <a:bodyPr rtlCol="0" anchor="ctr"/>
          <a:lstStyle/>
          <a:p>
            <a:endParaRPr lang="ru-UA" sz="2000"/>
          </a:p>
        </p:txBody>
      </p:sp>
      <p:sp>
        <p:nvSpPr>
          <p:cNvPr id="92" name="Freeform: Shape 19">
            <a:extLst>
              <a:ext uri="{FF2B5EF4-FFF2-40B4-BE49-F238E27FC236}">
                <a16:creationId xmlns:a16="http://schemas.microsoft.com/office/drawing/2014/main" id="{301A9653-081F-EF5D-ED5E-4DEB0F06C47E}"/>
              </a:ext>
            </a:extLst>
          </p:cNvPr>
          <p:cNvSpPr/>
          <p:nvPr/>
        </p:nvSpPr>
        <p:spPr>
          <a:xfrm>
            <a:off x="8442224" y="3727611"/>
            <a:ext cx="1669639" cy="1669835"/>
          </a:xfrm>
          <a:custGeom>
            <a:avLst/>
            <a:gdLst>
              <a:gd name="connsiteX0" fmla="*/ 319278 w 348233"/>
              <a:gd name="connsiteY0" fmla="*/ 803 h 348274"/>
              <a:gd name="connsiteX1" fmla="*/ 347472 w 348233"/>
              <a:gd name="connsiteY1" fmla="*/ 28997 h 348274"/>
              <a:gd name="connsiteX2" fmla="*/ 322174 w 348233"/>
              <a:gd name="connsiteY2" fmla="*/ 123942 h 348274"/>
              <a:gd name="connsiteX3" fmla="*/ 261823 w 348233"/>
              <a:gd name="connsiteY3" fmla="*/ 217363 h 348274"/>
              <a:gd name="connsiteX4" fmla="*/ 163983 w 348233"/>
              <a:gd name="connsiteY4" fmla="*/ 285639 h 348274"/>
              <a:gd name="connsiteX5" fmla="*/ 62637 w 348233"/>
              <a:gd name="connsiteY5" fmla="*/ 184293 h 348274"/>
              <a:gd name="connsiteX6" fmla="*/ 130912 w 348233"/>
              <a:gd name="connsiteY6" fmla="*/ 86452 h 348274"/>
              <a:gd name="connsiteX7" fmla="*/ 224333 w 348233"/>
              <a:gd name="connsiteY7" fmla="*/ 26101 h 348274"/>
              <a:gd name="connsiteX8" fmla="*/ 319278 w 348233"/>
              <a:gd name="connsiteY8" fmla="*/ 803 h 348274"/>
              <a:gd name="connsiteX9" fmla="*/ 158648 w 348233"/>
              <a:gd name="connsiteY9" fmla="*/ 56581 h 348274"/>
              <a:gd name="connsiteX10" fmla="*/ 58979 w 348233"/>
              <a:gd name="connsiteY10" fmla="*/ 81270 h 348274"/>
              <a:gd name="connsiteX11" fmla="*/ 19507 w 348233"/>
              <a:gd name="connsiteY11" fmla="*/ 133239 h 348274"/>
              <a:gd name="connsiteX12" fmla="*/ 76200 w 348233"/>
              <a:gd name="connsiteY12" fmla="*/ 164938 h 348274"/>
              <a:gd name="connsiteX13" fmla="*/ 183337 w 348233"/>
              <a:gd name="connsiteY13" fmla="*/ 272075 h 348274"/>
              <a:gd name="connsiteX14" fmla="*/ 215037 w 348233"/>
              <a:gd name="connsiteY14" fmla="*/ 328768 h 348274"/>
              <a:gd name="connsiteX15" fmla="*/ 267005 w 348233"/>
              <a:gd name="connsiteY15" fmla="*/ 289296 h 348274"/>
              <a:gd name="connsiteX16" fmla="*/ 291694 w 348233"/>
              <a:gd name="connsiteY16" fmla="*/ 189627 h 348274"/>
              <a:gd name="connsiteX17" fmla="*/ 85039 w 348233"/>
              <a:gd name="connsiteY17" fmla="*/ 263236 h 348274"/>
              <a:gd name="connsiteX18" fmla="*/ 26975 w 348233"/>
              <a:gd name="connsiteY18" fmla="*/ 263236 h 348274"/>
              <a:gd name="connsiteX19" fmla="*/ 0 w 348233"/>
              <a:gd name="connsiteY19" fmla="*/ 348275 h 348274"/>
              <a:gd name="connsiteX20" fmla="*/ 85039 w 348233"/>
              <a:gd name="connsiteY20" fmla="*/ 321300 h 348274"/>
              <a:gd name="connsiteX21" fmla="*/ 85039 w 348233"/>
              <a:gd name="connsiteY21" fmla="*/ 263236 h 348274"/>
              <a:gd name="connsiteX22" fmla="*/ 249479 w 348233"/>
              <a:gd name="connsiteY22" fmla="*/ 98796 h 348274"/>
              <a:gd name="connsiteX23" fmla="*/ 204978 w 348233"/>
              <a:gd name="connsiteY23" fmla="*/ 98796 h 348274"/>
              <a:gd name="connsiteX24" fmla="*/ 204978 w 348233"/>
              <a:gd name="connsiteY24" fmla="*/ 143297 h 348274"/>
              <a:gd name="connsiteX25" fmla="*/ 249479 w 348233"/>
              <a:gd name="connsiteY25" fmla="*/ 143297 h 348274"/>
              <a:gd name="connsiteX26" fmla="*/ 249479 w 348233"/>
              <a:gd name="connsiteY26" fmla="*/ 98796 h 34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48233" h="348274">
                <a:moveTo>
                  <a:pt x="319278" y="803"/>
                </a:moveTo>
                <a:cubicBezTo>
                  <a:pt x="336347" y="-3769"/>
                  <a:pt x="351892" y="11928"/>
                  <a:pt x="347472" y="28997"/>
                </a:cubicBezTo>
                <a:lnTo>
                  <a:pt x="322174" y="123942"/>
                </a:lnTo>
                <a:cubicBezTo>
                  <a:pt x="315163" y="161738"/>
                  <a:pt x="293370" y="195418"/>
                  <a:pt x="261823" y="217363"/>
                </a:cubicBezTo>
                <a:lnTo>
                  <a:pt x="163983" y="285639"/>
                </a:lnTo>
                <a:lnTo>
                  <a:pt x="62637" y="184293"/>
                </a:lnTo>
                <a:lnTo>
                  <a:pt x="130912" y="86452"/>
                </a:lnTo>
                <a:cubicBezTo>
                  <a:pt x="153010" y="54905"/>
                  <a:pt x="186538" y="33264"/>
                  <a:pt x="224333" y="26101"/>
                </a:cubicBezTo>
                <a:lnTo>
                  <a:pt x="319278" y="803"/>
                </a:lnTo>
                <a:close/>
                <a:moveTo>
                  <a:pt x="158648" y="56581"/>
                </a:moveTo>
                <a:lnTo>
                  <a:pt x="58979" y="81270"/>
                </a:lnTo>
                <a:lnTo>
                  <a:pt x="19507" y="133239"/>
                </a:lnTo>
                <a:lnTo>
                  <a:pt x="76200" y="164938"/>
                </a:lnTo>
                <a:moveTo>
                  <a:pt x="183337" y="272075"/>
                </a:moveTo>
                <a:lnTo>
                  <a:pt x="215037" y="328768"/>
                </a:lnTo>
                <a:lnTo>
                  <a:pt x="267005" y="289296"/>
                </a:lnTo>
                <a:lnTo>
                  <a:pt x="291694" y="189627"/>
                </a:lnTo>
                <a:moveTo>
                  <a:pt x="85039" y="263236"/>
                </a:moveTo>
                <a:cubicBezTo>
                  <a:pt x="69037" y="247234"/>
                  <a:pt x="42977" y="247234"/>
                  <a:pt x="26975" y="263236"/>
                </a:cubicBezTo>
                <a:cubicBezTo>
                  <a:pt x="10973" y="279238"/>
                  <a:pt x="0" y="348275"/>
                  <a:pt x="0" y="348275"/>
                </a:cubicBezTo>
                <a:cubicBezTo>
                  <a:pt x="0" y="348275"/>
                  <a:pt x="69037" y="337302"/>
                  <a:pt x="85039" y="321300"/>
                </a:cubicBezTo>
                <a:cubicBezTo>
                  <a:pt x="101041" y="305298"/>
                  <a:pt x="101041" y="279238"/>
                  <a:pt x="85039" y="263236"/>
                </a:cubicBezTo>
                <a:close/>
                <a:moveTo>
                  <a:pt x="249479" y="98796"/>
                </a:moveTo>
                <a:cubicBezTo>
                  <a:pt x="237134" y="86452"/>
                  <a:pt x="217323" y="86452"/>
                  <a:pt x="204978" y="98796"/>
                </a:cubicBezTo>
                <a:cubicBezTo>
                  <a:pt x="192634" y="111141"/>
                  <a:pt x="192634" y="130953"/>
                  <a:pt x="204978" y="143297"/>
                </a:cubicBezTo>
                <a:cubicBezTo>
                  <a:pt x="217323" y="155641"/>
                  <a:pt x="237134" y="155641"/>
                  <a:pt x="249479" y="143297"/>
                </a:cubicBezTo>
                <a:cubicBezTo>
                  <a:pt x="261823" y="130953"/>
                  <a:pt x="261823" y="111141"/>
                  <a:pt x="249479" y="98796"/>
                </a:cubicBezTo>
                <a:close/>
              </a:path>
            </a:pathLst>
          </a:custGeom>
          <a:noFill/>
          <a:ln w="34925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ru-UA" sz="2000"/>
          </a:p>
        </p:txBody>
      </p:sp>
      <p:sp>
        <p:nvSpPr>
          <p:cNvPr id="93" name="Freeform: Shape 20">
            <a:extLst>
              <a:ext uri="{FF2B5EF4-FFF2-40B4-BE49-F238E27FC236}">
                <a16:creationId xmlns:a16="http://schemas.microsoft.com/office/drawing/2014/main" id="{86BB826E-75C6-4B0A-EE7C-90A9C7803894}"/>
              </a:ext>
            </a:extLst>
          </p:cNvPr>
          <p:cNvSpPr/>
          <p:nvPr/>
        </p:nvSpPr>
        <p:spPr>
          <a:xfrm>
            <a:off x="18764230" y="3733984"/>
            <a:ext cx="1563249" cy="1663462"/>
          </a:xfrm>
          <a:custGeom>
            <a:avLst/>
            <a:gdLst>
              <a:gd name="connsiteX0" fmla="*/ 307696 w 349453"/>
              <a:gd name="connsiteY0" fmla="*/ 211074 h 371855"/>
              <a:gd name="connsiteX1" fmla="*/ 349453 w 349453"/>
              <a:gd name="connsiteY1" fmla="*/ 255270 h 371855"/>
              <a:gd name="connsiteX2" fmla="*/ 322173 w 349453"/>
              <a:gd name="connsiteY2" fmla="*/ 302514 h 371855"/>
              <a:gd name="connsiteX3" fmla="*/ 262890 w 349453"/>
              <a:gd name="connsiteY3" fmla="*/ 288341 h 371855"/>
              <a:gd name="connsiteX4" fmla="*/ 219303 w 349453"/>
              <a:gd name="connsiteY4" fmla="*/ 313487 h 371855"/>
              <a:gd name="connsiteX5" fmla="*/ 201930 w 349453"/>
              <a:gd name="connsiteY5" fmla="*/ 371856 h 371855"/>
              <a:gd name="connsiteX6" fmla="*/ 147523 w 349453"/>
              <a:gd name="connsiteY6" fmla="*/ 371856 h 371855"/>
              <a:gd name="connsiteX7" fmla="*/ 130149 w 349453"/>
              <a:gd name="connsiteY7" fmla="*/ 313487 h 371855"/>
              <a:gd name="connsiteX8" fmla="*/ 86563 w 349453"/>
              <a:gd name="connsiteY8" fmla="*/ 288341 h 371855"/>
              <a:gd name="connsiteX9" fmla="*/ 27279 w 349453"/>
              <a:gd name="connsiteY9" fmla="*/ 302514 h 371855"/>
              <a:gd name="connsiteX10" fmla="*/ 0 w 349453"/>
              <a:gd name="connsiteY10" fmla="*/ 255270 h 371855"/>
              <a:gd name="connsiteX11" fmla="*/ 41757 w 349453"/>
              <a:gd name="connsiteY11" fmla="*/ 211074 h 371855"/>
              <a:gd name="connsiteX12" fmla="*/ 39319 w 349453"/>
              <a:gd name="connsiteY12" fmla="*/ 185928 h 371855"/>
              <a:gd name="connsiteX13" fmla="*/ 41757 w 349453"/>
              <a:gd name="connsiteY13" fmla="*/ 160782 h 371855"/>
              <a:gd name="connsiteX14" fmla="*/ 0 w 349453"/>
              <a:gd name="connsiteY14" fmla="*/ 116586 h 371855"/>
              <a:gd name="connsiteX15" fmla="*/ 27279 w 349453"/>
              <a:gd name="connsiteY15" fmla="*/ 69342 h 371855"/>
              <a:gd name="connsiteX16" fmla="*/ 86563 w 349453"/>
              <a:gd name="connsiteY16" fmla="*/ 83515 h 371855"/>
              <a:gd name="connsiteX17" fmla="*/ 130149 w 349453"/>
              <a:gd name="connsiteY17" fmla="*/ 58369 h 371855"/>
              <a:gd name="connsiteX18" fmla="*/ 147523 w 349453"/>
              <a:gd name="connsiteY18" fmla="*/ 0 h 371855"/>
              <a:gd name="connsiteX19" fmla="*/ 201930 w 349453"/>
              <a:gd name="connsiteY19" fmla="*/ 0 h 371855"/>
              <a:gd name="connsiteX20" fmla="*/ 219303 w 349453"/>
              <a:gd name="connsiteY20" fmla="*/ 58369 h 371855"/>
              <a:gd name="connsiteX21" fmla="*/ 262890 w 349453"/>
              <a:gd name="connsiteY21" fmla="*/ 83515 h 371855"/>
              <a:gd name="connsiteX22" fmla="*/ 322173 w 349453"/>
              <a:gd name="connsiteY22" fmla="*/ 69342 h 371855"/>
              <a:gd name="connsiteX23" fmla="*/ 349453 w 349453"/>
              <a:gd name="connsiteY23" fmla="*/ 116586 h 371855"/>
              <a:gd name="connsiteX24" fmla="*/ 307696 w 349453"/>
              <a:gd name="connsiteY24" fmla="*/ 160782 h 371855"/>
              <a:gd name="connsiteX25" fmla="*/ 310134 w 349453"/>
              <a:gd name="connsiteY25" fmla="*/ 185928 h 371855"/>
              <a:gd name="connsiteX26" fmla="*/ 307696 w 349453"/>
              <a:gd name="connsiteY26" fmla="*/ 211074 h 371855"/>
              <a:gd name="connsiteX27" fmla="*/ 174955 w 349453"/>
              <a:gd name="connsiteY27" fmla="*/ 121158 h 371855"/>
              <a:gd name="connsiteX28" fmla="*/ 110337 w 349453"/>
              <a:gd name="connsiteY28" fmla="*/ 185775 h 371855"/>
              <a:gd name="connsiteX29" fmla="*/ 174955 w 349453"/>
              <a:gd name="connsiteY29" fmla="*/ 250393 h 371855"/>
              <a:gd name="connsiteX30" fmla="*/ 239572 w 349453"/>
              <a:gd name="connsiteY30" fmla="*/ 185775 h 371855"/>
              <a:gd name="connsiteX31" fmla="*/ 174955 w 349453"/>
              <a:gd name="connsiteY31" fmla="*/ 121158 h 37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49453" h="371855">
                <a:moveTo>
                  <a:pt x="307696" y="211074"/>
                </a:moveTo>
                <a:lnTo>
                  <a:pt x="349453" y="255270"/>
                </a:lnTo>
                <a:lnTo>
                  <a:pt x="322173" y="302514"/>
                </a:lnTo>
                <a:lnTo>
                  <a:pt x="262890" y="288341"/>
                </a:lnTo>
                <a:cubicBezTo>
                  <a:pt x="250241" y="299314"/>
                  <a:pt x="235457" y="307848"/>
                  <a:pt x="219303" y="313487"/>
                </a:cubicBezTo>
                <a:lnTo>
                  <a:pt x="201930" y="371856"/>
                </a:lnTo>
                <a:lnTo>
                  <a:pt x="147523" y="371856"/>
                </a:lnTo>
                <a:lnTo>
                  <a:pt x="130149" y="313487"/>
                </a:lnTo>
                <a:cubicBezTo>
                  <a:pt x="113995" y="307848"/>
                  <a:pt x="99364" y="299314"/>
                  <a:pt x="86563" y="288341"/>
                </a:cubicBezTo>
                <a:lnTo>
                  <a:pt x="27279" y="302514"/>
                </a:lnTo>
                <a:lnTo>
                  <a:pt x="0" y="255270"/>
                </a:lnTo>
                <a:lnTo>
                  <a:pt x="41757" y="211074"/>
                </a:lnTo>
                <a:cubicBezTo>
                  <a:pt x="40233" y="202844"/>
                  <a:pt x="39319" y="194462"/>
                  <a:pt x="39319" y="185928"/>
                </a:cubicBezTo>
                <a:cubicBezTo>
                  <a:pt x="39319" y="177394"/>
                  <a:pt x="40233" y="168859"/>
                  <a:pt x="41757" y="160782"/>
                </a:cubicBezTo>
                <a:lnTo>
                  <a:pt x="0" y="116586"/>
                </a:lnTo>
                <a:lnTo>
                  <a:pt x="27279" y="69342"/>
                </a:lnTo>
                <a:lnTo>
                  <a:pt x="86563" y="83515"/>
                </a:lnTo>
                <a:cubicBezTo>
                  <a:pt x="99213" y="72542"/>
                  <a:pt x="113995" y="64008"/>
                  <a:pt x="130149" y="58369"/>
                </a:cubicBezTo>
                <a:lnTo>
                  <a:pt x="147523" y="0"/>
                </a:lnTo>
                <a:lnTo>
                  <a:pt x="201930" y="0"/>
                </a:lnTo>
                <a:lnTo>
                  <a:pt x="219303" y="58369"/>
                </a:lnTo>
                <a:cubicBezTo>
                  <a:pt x="235457" y="64008"/>
                  <a:pt x="250088" y="72542"/>
                  <a:pt x="262890" y="83515"/>
                </a:cubicBezTo>
                <a:lnTo>
                  <a:pt x="322173" y="69342"/>
                </a:lnTo>
                <a:lnTo>
                  <a:pt x="349453" y="116586"/>
                </a:lnTo>
                <a:lnTo>
                  <a:pt x="307696" y="160782"/>
                </a:lnTo>
                <a:cubicBezTo>
                  <a:pt x="309219" y="169012"/>
                  <a:pt x="310134" y="177394"/>
                  <a:pt x="310134" y="185928"/>
                </a:cubicBezTo>
                <a:cubicBezTo>
                  <a:pt x="310134" y="194462"/>
                  <a:pt x="309219" y="202997"/>
                  <a:pt x="307696" y="211074"/>
                </a:cubicBezTo>
                <a:close/>
                <a:moveTo>
                  <a:pt x="174955" y="121158"/>
                </a:moveTo>
                <a:cubicBezTo>
                  <a:pt x="139293" y="121158"/>
                  <a:pt x="110337" y="150114"/>
                  <a:pt x="110337" y="185775"/>
                </a:cubicBezTo>
                <a:cubicBezTo>
                  <a:pt x="110337" y="221437"/>
                  <a:pt x="139293" y="250393"/>
                  <a:pt x="174955" y="250393"/>
                </a:cubicBezTo>
                <a:cubicBezTo>
                  <a:pt x="210617" y="250393"/>
                  <a:pt x="239572" y="221437"/>
                  <a:pt x="239572" y="185775"/>
                </a:cubicBezTo>
                <a:cubicBezTo>
                  <a:pt x="239572" y="150114"/>
                  <a:pt x="210617" y="121158"/>
                  <a:pt x="174955" y="121158"/>
                </a:cubicBezTo>
                <a:close/>
              </a:path>
            </a:pathLst>
          </a:custGeom>
          <a:noFill/>
          <a:ln w="34925" cap="rnd">
            <a:solidFill>
              <a:schemeClr val="accent4"/>
            </a:solidFill>
            <a:prstDash val="solid"/>
            <a:round/>
          </a:ln>
        </p:spPr>
        <p:txBody>
          <a:bodyPr rtlCol="0" anchor="ctr"/>
          <a:lstStyle/>
          <a:p>
            <a:endParaRPr lang="ru-UA" sz="2000"/>
          </a:p>
        </p:txBody>
      </p:sp>
      <p:sp>
        <p:nvSpPr>
          <p:cNvPr id="94" name="Freeform: Shape 21">
            <a:extLst>
              <a:ext uri="{FF2B5EF4-FFF2-40B4-BE49-F238E27FC236}">
                <a16:creationId xmlns:a16="http://schemas.microsoft.com/office/drawing/2014/main" id="{8AAC94C4-94B0-AD4B-5537-D604A53F44ED}"/>
              </a:ext>
            </a:extLst>
          </p:cNvPr>
          <p:cNvSpPr/>
          <p:nvPr/>
        </p:nvSpPr>
        <p:spPr>
          <a:xfrm>
            <a:off x="13482642" y="3740421"/>
            <a:ext cx="1963131" cy="1657025"/>
          </a:xfrm>
          <a:custGeom>
            <a:avLst/>
            <a:gdLst>
              <a:gd name="connsiteX0" fmla="*/ 383133 w 383133"/>
              <a:gd name="connsiteY0" fmla="*/ 323393 h 323392"/>
              <a:gd name="connsiteX1" fmla="*/ 0 w 383133"/>
              <a:gd name="connsiteY1" fmla="*/ 323393 h 323392"/>
              <a:gd name="connsiteX2" fmla="*/ 0 w 383133"/>
              <a:gd name="connsiteY2" fmla="*/ 62332 h 323392"/>
              <a:gd name="connsiteX3" fmla="*/ 383133 w 383133"/>
              <a:gd name="connsiteY3" fmla="*/ 62332 h 323392"/>
              <a:gd name="connsiteX4" fmla="*/ 383133 w 383133"/>
              <a:gd name="connsiteY4" fmla="*/ 323393 h 323392"/>
              <a:gd name="connsiteX5" fmla="*/ 259233 w 383133"/>
              <a:gd name="connsiteY5" fmla="*/ 0 h 323392"/>
              <a:gd name="connsiteX6" fmla="*/ 123901 w 383133"/>
              <a:gd name="connsiteY6" fmla="*/ 0 h 323392"/>
              <a:gd name="connsiteX7" fmla="*/ 123901 w 383133"/>
              <a:gd name="connsiteY7" fmla="*/ 62332 h 323392"/>
              <a:gd name="connsiteX8" fmla="*/ 259233 w 383133"/>
              <a:gd name="connsiteY8" fmla="*/ 62332 h 323392"/>
              <a:gd name="connsiteX9" fmla="*/ 259233 w 383133"/>
              <a:gd name="connsiteY9" fmla="*/ 0 h 323392"/>
              <a:gd name="connsiteX10" fmla="*/ 0 w 383133"/>
              <a:gd name="connsiteY10" fmla="*/ 140208 h 323392"/>
              <a:gd name="connsiteX11" fmla="*/ 106985 w 383133"/>
              <a:gd name="connsiteY11" fmla="*/ 181813 h 323392"/>
              <a:gd name="connsiteX12" fmla="*/ 275996 w 383133"/>
              <a:gd name="connsiteY12" fmla="*/ 181813 h 323392"/>
              <a:gd name="connsiteX13" fmla="*/ 382981 w 383133"/>
              <a:gd name="connsiteY13" fmla="*/ 140208 h 323392"/>
              <a:gd name="connsiteX14" fmla="*/ 191414 w 383133"/>
              <a:gd name="connsiteY14" fmla="*/ 243078 h 323392"/>
              <a:gd name="connsiteX15" fmla="*/ 191414 w 383133"/>
              <a:gd name="connsiteY15" fmla="*/ 152247 h 323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3133" h="323392">
                <a:moveTo>
                  <a:pt x="383133" y="323393"/>
                </a:moveTo>
                <a:lnTo>
                  <a:pt x="0" y="323393"/>
                </a:lnTo>
                <a:lnTo>
                  <a:pt x="0" y="62332"/>
                </a:lnTo>
                <a:lnTo>
                  <a:pt x="383133" y="62332"/>
                </a:lnTo>
                <a:lnTo>
                  <a:pt x="383133" y="323393"/>
                </a:lnTo>
                <a:close/>
                <a:moveTo>
                  <a:pt x="259233" y="0"/>
                </a:moveTo>
                <a:lnTo>
                  <a:pt x="123901" y="0"/>
                </a:lnTo>
                <a:lnTo>
                  <a:pt x="123901" y="62332"/>
                </a:lnTo>
                <a:lnTo>
                  <a:pt x="259233" y="62332"/>
                </a:lnTo>
                <a:lnTo>
                  <a:pt x="259233" y="0"/>
                </a:lnTo>
                <a:close/>
                <a:moveTo>
                  <a:pt x="0" y="140208"/>
                </a:moveTo>
                <a:lnTo>
                  <a:pt x="106985" y="181813"/>
                </a:lnTo>
                <a:cubicBezTo>
                  <a:pt x="161392" y="202997"/>
                  <a:pt x="221590" y="202997"/>
                  <a:pt x="275996" y="181813"/>
                </a:cubicBezTo>
                <a:lnTo>
                  <a:pt x="382981" y="140208"/>
                </a:lnTo>
                <a:moveTo>
                  <a:pt x="191414" y="243078"/>
                </a:moveTo>
                <a:lnTo>
                  <a:pt x="191414" y="152247"/>
                </a:lnTo>
              </a:path>
            </a:pathLst>
          </a:custGeom>
          <a:noFill/>
          <a:ln w="34925" cap="rnd">
            <a:solidFill>
              <a:schemeClr val="tx1"/>
            </a:solidFill>
            <a:prstDash val="solid"/>
            <a:round/>
          </a:ln>
        </p:spPr>
        <p:txBody>
          <a:bodyPr rtlCol="0" anchor="ctr"/>
          <a:lstStyle/>
          <a:p>
            <a:endParaRPr lang="ru-UA" sz="2000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FE6B4DCD-4170-A0AC-35F2-860A99E98A0D}"/>
              </a:ext>
            </a:extLst>
          </p:cNvPr>
          <p:cNvGrpSpPr/>
          <p:nvPr/>
        </p:nvGrpSpPr>
        <p:grpSpPr>
          <a:xfrm>
            <a:off x="2305302" y="8848421"/>
            <a:ext cx="3908545" cy="2339578"/>
            <a:chOff x="1927225" y="5216499"/>
            <a:chExt cx="1707470" cy="1022058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B0C9D62-0F1D-3659-2288-231A86798DF1}"/>
                </a:ext>
              </a:extLst>
            </p:cNvPr>
            <p:cNvSpPr txBox="1"/>
            <p:nvPr/>
          </p:nvSpPr>
          <p:spPr>
            <a:xfrm>
              <a:off x="2417960" y="5216499"/>
              <a:ext cx="677311" cy="2285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spc="0" baseline="0" dirty="0">
                  <a:solidFill>
                    <a:schemeClr val="accent1"/>
                  </a:solidFill>
                  <a:latin typeface="+mj-lt"/>
                  <a:ea typeface="Open Sans"/>
                  <a:cs typeface="Open Sans"/>
                  <a:sym typeface="Open Sans"/>
                  <a:rtl val="0"/>
                </a:rPr>
                <a:t>Business</a:t>
              </a:r>
              <a:endParaRPr lang="ru-UA" sz="2800" b="1" spc="0" baseline="0">
                <a:solidFill>
                  <a:schemeClr val="accent1"/>
                </a:solidFill>
                <a:latin typeface="+mj-lt"/>
                <a:ea typeface="Open Sans"/>
                <a:cs typeface="Open Sans"/>
                <a:sym typeface="Open Sans"/>
                <a:rtl val="0"/>
              </a:endParaRPr>
            </a:p>
          </p:txBody>
        </p:sp>
        <p:sp>
          <p:nvSpPr>
            <p:cNvPr id="97" name="Text Placeholder 53">
              <a:extLst>
                <a:ext uri="{FF2B5EF4-FFF2-40B4-BE49-F238E27FC236}">
                  <a16:creationId xmlns:a16="http://schemas.microsoft.com/office/drawing/2014/main" id="{034B9D4B-312D-8BCE-A2D9-9DF7DB66E2C6}"/>
                </a:ext>
              </a:extLst>
            </p:cNvPr>
            <p:cNvSpPr txBox="1">
              <a:spLocks/>
            </p:cNvSpPr>
            <p:nvPr/>
          </p:nvSpPr>
          <p:spPr>
            <a:xfrm>
              <a:off x="1927225" y="5518147"/>
              <a:ext cx="1707470" cy="72041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sz="2400" dirty="0">
                  <a:latin typeface="Arcon" pitchFamily="2" charset="77"/>
                </a:rPr>
                <a:t>Lorem ipsum dolor sit </a:t>
              </a:r>
              <a:r>
                <a:rPr lang="en-US" sz="2400" dirty="0" err="1">
                  <a:latin typeface="Arcon" pitchFamily="2" charset="77"/>
                </a:rPr>
                <a:t>amet</a:t>
              </a:r>
              <a:r>
                <a:rPr lang="en-US" sz="2400" dirty="0">
                  <a:latin typeface="Arcon" pitchFamily="2" charset="77"/>
                </a:rPr>
                <a:t>, </a:t>
              </a:r>
              <a:r>
                <a:rPr lang="en-US" sz="2400" dirty="0" err="1">
                  <a:latin typeface="Arcon" pitchFamily="2" charset="77"/>
                </a:rPr>
                <a:t>consectetur</a:t>
              </a:r>
              <a:endParaRPr lang="en-US" sz="2400" dirty="0">
                <a:latin typeface="Arcon" pitchFamily="2" charset="77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E810C6F-207D-4BB0-0A92-5A55B855C050}"/>
              </a:ext>
            </a:extLst>
          </p:cNvPr>
          <p:cNvGrpSpPr/>
          <p:nvPr/>
        </p:nvGrpSpPr>
        <p:grpSpPr>
          <a:xfrm>
            <a:off x="7374944" y="8848421"/>
            <a:ext cx="3908545" cy="2339578"/>
            <a:chOff x="4141927" y="5216499"/>
            <a:chExt cx="1707470" cy="1022058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EA113BC8-6A50-3213-9BCD-378D1777E6D3}"/>
                </a:ext>
              </a:extLst>
            </p:cNvPr>
            <p:cNvSpPr txBox="1"/>
            <p:nvPr/>
          </p:nvSpPr>
          <p:spPr>
            <a:xfrm>
              <a:off x="4701921" y="5216499"/>
              <a:ext cx="616388" cy="2285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spc="0" baseline="0" dirty="0">
                  <a:latin typeface="+mj-lt"/>
                  <a:ea typeface="Open Sans"/>
                  <a:cs typeface="Open Sans"/>
                  <a:sym typeface="Open Sans"/>
                  <a:rtl val="0"/>
                </a:rPr>
                <a:t>Process</a:t>
              </a:r>
              <a:endParaRPr lang="ru-UA" sz="2800" b="1" spc="0" baseline="0">
                <a:latin typeface="+mj-lt"/>
                <a:ea typeface="Open Sans"/>
                <a:cs typeface="Open Sans"/>
                <a:sym typeface="Open Sans"/>
                <a:rtl val="0"/>
              </a:endParaRPr>
            </a:p>
          </p:txBody>
        </p:sp>
        <p:sp>
          <p:nvSpPr>
            <p:cNvPr id="100" name="Text Placeholder 53">
              <a:extLst>
                <a:ext uri="{FF2B5EF4-FFF2-40B4-BE49-F238E27FC236}">
                  <a16:creationId xmlns:a16="http://schemas.microsoft.com/office/drawing/2014/main" id="{DA1437F6-4EF7-8F5F-3253-9BCDF2294635}"/>
                </a:ext>
              </a:extLst>
            </p:cNvPr>
            <p:cNvSpPr txBox="1">
              <a:spLocks/>
            </p:cNvSpPr>
            <p:nvPr/>
          </p:nvSpPr>
          <p:spPr>
            <a:xfrm>
              <a:off x="4141927" y="5518147"/>
              <a:ext cx="1707470" cy="72041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sz="2400">
                  <a:latin typeface="Arcon" pitchFamily="2" charset="77"/>
                </a:rPr>
                <a:t>Lorem ipsum dolor sit amet, consectetur</a:t>
              </a:r>
              <a:endParaRPr lang="en-US" sz="2400" dirty="0">
                <a:latin typeface="Arcon" pitchFamily="2" charset="77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BCDEB7D0-9E19-DFF7-82CE-850D5B1BD65D}"/>
              </a:ext>
            </a:extLst>
          </p:cNvPr>
          <p:cNvGrpSpPr/>
          <p:nvPr/>
        </p:nvGrpSpPr>
        <p:grpSpPr>
          <a:xfrm>
            <a:off x="12784292" y="8848421"/>
            <a:ext cx="3908545" cy="2339578"/>
            <a:chOff x="6505031" y="5216499"/>
            <a:chExt cx="1707470" cy="1022058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1983C980-1CBF-204D-0190-AB93A7D9828A}"/>
                </a:ext>
              </a:extLst>
            </p:cNvPr>
            <p:cNvSpPr txBox="1"/>
            <p:nvPr/>
          </p:nvSpPr>
          <p:spPr>
            <a:xfrm>
              <a:off x="7103992" y="5216499"/>
              <a:ext cx="389497" cy="2285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spc="0" baseline="0" dirty="0">
                  <a:latin typeface="+mj-lt"/>
                  <a:ea typeface="Open Sans"/>
                  <a:cs typeface="Open Sans"/>
                  <a:sym typeface="Open Sans"/>
                  <a:rtl val="0"/>
                </a:rPr>
                <a:t>Idea</a:t>
              </a:r>
              <a:endParaRPr lang="ru-UA" sz="2800" b="1" spc="0" baseline="0">
                <a:latin typeface="+mj-lt"/>
                <a:ea typeface="Open Sans"/>
                <a:cs typeface="Open Sans"/>
                <a:sym typeface="Open Sans"/>
                <a:rtl val="0"/>
              </a:endParaRPr>
            </a:p>
          </p:txBody>
        </p:sp>
        <p:sp>
          <p:nvSpPr>
            <p:cNvPr id="103" name="Text Placeholder 53">
              <a:extLst>
                <a:ext uri="{FF2B5EF4-FFF2-40B4-BE49-F238E27FC236}">
                  <a16:creationId xmlns:a16="http://schemas.microsoft.com/office/drawing/2014/main" id="{026D1290-77EF-6AD1-9C13-799ED094426D}"/>
                </a:ext>
              </a:extLst>
            </p:cNvPr>
            <p:cNvSpPr txBox="1">
              <a:spLocks/>
            </p:cNvSpPr>
            <p:nvPr/>
          </p:nvSpPr>
          <p:spPr>
            <a:xfrm>
              <a:off x="6505031" y="5518147"/>
              <a:ext cx="1707470" cy="72041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sz="2400">
                  <a:latin typeface="Arcon" pitchFamily="2" charset="77"/>
                </a:rPr>
                <a:t>Lorem ipsum dolor sit amet, consectetur</a:t>
              </a:r>
              <a:endParaRPr lang="en-US" sz="2400" dirty="0">
                <a:latin typeface="Arcon" pitchFamily="2" charset="77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D93D849-59F2-5450-9CA1-3B548D282955}"/>
              </a:ext>
            </a:extLst>
          </p:cNvPr>
          <p:cNvGrpSpPr/>
          <p:nvPr/>
        </p:nvGrpSpPr>
        <p:grpSpPr>
          <a:xfrm>
            <a:off x="17802592" y="8848421"/>
            <a:ext cx="3908545" cy="2339578"/>
            <a:chOff x="8697304" y="5216499"/>
            <a:chExt cx="1707470" cy="1022058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8DB1659-7B67-C863-6B20-147BC7674742}"/>
                </a:ext>
              </a:extLst>
            </p:cNvPr>
            <p:cNvSpPr txBox="1"/>
            <p:nvPr/>
          </p:nvSpPr>
          <p:spPr>
            <a:xfrm>
              <a:off x="9229542" y="5216499"/>
              <a:ext cx="642998" cy="2285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spc="0" baseline="0" dirty="0">
                  <a:latin typeface="+mj-lt"/>
                  <a:ea typeface="Open Sans"/>
                  <a:cs typeface="Open Sans"/>
                  <a:sym typeface="Open Sans"/>
                  <a:rtl val="0"/>
                </a:rPr>
                <a:t>Develop</a:t>
              </a:r>
              <a:endParaRPr lang="ru-UA" sz="2800" b="1" spc="0" baseline="0">
                <a:latin typeface="+mj-lt"/>
                <a:ea typeface="Open Sans"/>
                <a:cs typeface="Open Sans"/>
                <a:sym typeface="Open Sans"/>
                <a:rtl val="0"/>
              </a:endParaRPr>
            </a:p>
          </p:txBody>
        </p:sp>
        <p:sp>
          <p:nvSpPr>
            <p:cNvPr id="106" name="Text Placeholder 53">
              <a:extLst>
                <a:ext uri="{FF2B5EF4-FFF2-40B4-BE49-F238E27FC236}">
                  <a16:creationId xmlns:a16="http://schemas.microsoft.com/office/drawing/2014/main" id="{463FAD38-DCC8-04C4-D141-ECEA39DA5418}"/>
                </a:ext>
              </a:extLst>
            </p:cNvPr>
            <p:cNvSpPr txBox="1">
              <a:spLocks/>
            </p:cNvSpPr>
            <p:nvPr/>
          </p:nvSpPr>
          <p:spPr>
            <a:xfrm>
              <a:off x="8697304" y="5518147"/>
              <a:ext cx="1707470" cy="72041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sz="2400">
                  <a:latin typeface="Arcon" pitchFamily="2" charset="77"/>
                </a:rPr>
                <a:t>Lorem ipsum dolor sit amet, consectetur</a:t>
              </a:r>
              <a:endParaRPr lang="en-US" sz="2400" dirty="0">
                <a:latin typeface="Arcon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03396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TIMELINE (WHEN)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C3E48C2-AEC0-9357-C867-733730C5590E}"/>
              </a:ext>
            </a:extLst>
          </p:cNvPr>
          <p:cNvGrpSpPr/>
          <p:nvPr/>
        </p:nvGrpSpPr>
        <p:grpSpPr>
          <a:xfrm>
            <a:off x="997245" y="2848164"/>
            <a:ext cx="21770478" cy="4310919"/>
            <a:chOff x="1838193" y="2848164"/>
            <a:chExt cx="20929529" cy="4144397"/>
          </a:xfrm>
        </p:grpSpPr>
        <p:sp>
          <p:nvSpPr>
            <p:cNvPr id="2" name="Freeform 6">
              <a:extLst>
                <a:ext uri="{FF2B5EF4-FFF2-40B4-BE49-F238E27FC236}">
                  <a16:creationId xmlns:a16="http://schemas.microsoft.com/office/drawing/2014/main" id="{984CE24E-CECA-E8DF-2019-B288E7AEC1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717120" y="4254178"/>
              <a:ext cx="1171679" cy="1332366"/>
            </a:xfrm>
            <a:custGeom>
              <a:avLst/>
              <a:gdLst>
                <a:gd name="T0" fmla="*/ 47 w 146"/>
                <a:gd name="T1" fmla="*/ 129 h 166"/>
                <a:gd name="T2" fmla="*/ 35 w 146"/>
                <a:gd name="T3" fmla="*/ 99 h 166"/>
                <a:gd name="T4" fmla="*/ 27 w 146"/>
                <a:gd name="T5" fmla="*/ 74 h 166"/>
                <a:gd name="T6" fmla="*/ 73 w 146"/>
                <a:gd name="T7" fmla="*/ 28 h 166"/>
                <a:gd name="T8" fmla="*/ 119 w 146"/>
                <a:gd name="T9" fmla="*/ 74 h 166"/>
                <a:gd name="T10" fmla="*/ 111 w 146"/>
                <a:gd name="T11" fmla="*/ 99 h 166"/>
                <a:gd name="T12" fmla="*/ 100 w 146"/>
                <a:gd name="T13" fmla="*/ 124 h 166"/>
                <a:gd name="T14" fmla="*/ 73 w 146"/>
                <a:gd name="T15" fmla="*/ 46 h 166"/>
                <a:gd name="T16" fmla="*/ 46 w 146"/>
                <a:gd name="T17" fmla="*/ 74 h 166"/>
                <a:gd name="T18" fmla="*/ 73 w 146"/>
                <a:gd name="T19" fmla="*/ 101 h 166"/>
                <a:gd name="T20" fmla="*/ 100 w 146"/>
                <a:gd name="T21" fmla="*/ 74 h 166"/>
                <a:gd name="T22" fmla="*/ 73 w 146"/>
                <a:gd name="T23" fmla="*/ 46 h 166"/>
                <a:gd name="T24" fmla="*/ 63 w 146"/>
                <a:gd name="T25" fmla="*/ 78 h 166"/>
                <a:gd name="T26" fmla="*/ 70 w 146"/>
                <a:gd name="T27" fmla="*/ 88 h 166"/>
                <a:gd name="T28" fmla="*/ 84 w 146"/>
                <a:gd name="T29" fmla="*/ 65 h 166"/>
                <a:gd name="T30" fmla="*/ 73 w 146"/>
                <a:gd name="T31" fmla="*/ 14 h 166"/>
                <a:gd name="T32" fmla="*/ 73 w 146"/>
                <a:gd name="T33" fmla="*/ 0 h 166"/>
                <a:gd name="T34" fmla="*/ 44 w 146"/>
                <a:gd name="T35" fmla="*/ 22 h 166"/>
                <a:gd name="T36" fmla="*/ 36 w 146"/>
                <a:gd name="T37" fmla="*/ 10 h 166"/>
                <a:gd name="T38" fmla="*/ 10 w 146"/>
                <a:gd name="T39" fmla="*/ 37 h 166"/>
                <a:gd name="T40" fmla="*/ 22 w 146"/>
                <a:gd name="T41" fmla="*/ 44 h 166"/>
                <a:gd name="T42" fmla="*/ 0 w 146"/>
                <a:gd name="T43" fmla="*/ 74 h 166"/>
                <a:gd name="T44" fmla="*/ 14 w 146"/>
                <a:gd name="T45" fmla="*/ 74 h 166"/>
                <a:gd name="T46" fmla="*/ 110 w 146"/>
                <a:gd name="T47" fmla="*/ 10 h 166"/>
                <a:gd name="T48" fmla="*/ 103 w 146"/>
                <a:gd name="T49" fmla="*/ 22 h 166"/>
                <a:gd name="T50" fmla="*/ 136 w 146"/>
                <a:gd name="T51" fmla="*/ 37 h 166"/>
                <a:gd name="T52" fmla="*/ 124 w 146"/>
                <a:gd name="T53" fmla="*/ 44 h 166"/>
                <a:gd name="T54" fmla="*/ 132 w 146"/>
                <a:gd name="T55" fmla="*/ 74 h 166"/>
                <a:gd name="T56" fmla="*/ 146 w 146"/>
                <a:gd name="T57" fmla="*/ 74 h 166"/>
                <a:gd name="T58" fmla="*/ 89 w 146"/>
                <a:gd name="T59" fmla="*/ 133 h 166"/>
                <a:gd name="T60" fmla="*/ 54 w 146"/>
                <a:gd name="T61" fmla="*/ 143 h 166"/>
                <a:gd name="T62" fmla="*/ 49 w 146"/>
                <a:gd name="T63" fmla="*/ 149 h 166"/>
                <a:gd name="T64" fmla="*/ 55 w 146"/>
                <a:gd name="T65" fmla="*/ 155 h 166"/>
                <a:gd name="T66" fmla="*/ 58 w 146"/>
                <a:gd name="T67" fmla="*/ 154 h 166"/>
                <a:gd name="T68" fmla="*/ 89 w 146"/>
                <a:gd name="T69" fmla="*/ 146 h 166"/>
                <a:gd name="T70" fmla="*/ 90 w 146"/>
                <a:gd name="T71" fmla="*/ 146 h 166"/>
                <a:gd name="T72" fmla="*/ 91 w 146"/>
                <a:gd name="T73" fmla="*/ 145 h 166"/>
                <a:gd name="T74" fmla="*/ 97 w 146"/>
                <a:gd name="T75" fmla="*/ 151 h 166"/>
                <a:gd name="T76" fmla="*/ 93 w 146"/>
                <a:gd name="T77" fmla="*/ 157 h 166"/>
                <a:gd name="T78" fmla="*/ 62 w 146"/>
                <a:gd name="T7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6" h="166">
                  <a:moveTo>
                    <a:pt x="47" y="129"/>
                  </a:moveTo>
                  <a:cubicBezTo>
                    <a:pt x="47" y="122"/>
                    <a:pt x="45" y="114"/>
                    <a:pt x="35" y="99"/>
                  </a:cubicBezTo>
                  <a:cubicBezTo>
                    <a:pt x="30" y="92"/>
                    <a:pt x="27" y="83"/>
                    <a:pt x="27" y="74"/>
                  </a:cubicBezTo>
                  <a:cubicBezTo>
                    <a:pt x="27" y="49"/>
                    <a:pt x="48" y="28"/>
                    <a:pt x="73" y="28"/>
                  </a:cubicBezTo>
                  <a:cubicBezTo>
                    <a:pt x="98" y="28"/>
                    <a:pt x="119" y="49"/>
                    <a:pt x="119" y="74"/>
                  </a:cubicBezTo>
                  <a:cubicBezTo>
                    <a:pt x="119" y="83"/>
                    <a:pt x="116" y="92"/>
                    <a:pt x="111" y="99"/>
                  </a:cubicBezTo>
                  <a:cubicBezTo>
                    <a:pt x="104" y="111"/>
                    <a:pt x="100" y="118"/>
                    <a:pt x="100" y="124"/>
                  </a:cubicBezTo>
                  <a:moveTo>
                    <a:pt x="73" y="46"/>
                  </a:moveTo>
                  <a:cubicBezTo>
                    <a:pt x="58" y="46"/>
                    <a:pt x="46" y="58"/>
                    <a:pt x="46" y="74"/>
                  </a:cubicBezTo>
                  <a:cubicBezTo>
                    <a:pt x="46" y="89"/>
                    <a:pt x="58" y="101"/>
                    <a:pt x="73" y="101"/>
                  </a:cubicBezTo>
                  <a:cubicBezTo>
                    <a:pt x="88" y="101"/>
                    <a:pt x="100" y="89"/>
                    <a:pt x="100" y="74"/>
                  </a:cubicBezTo>
                  <a:cubicBezTo>
                    <a:pt x="100" y="58"/>
                    <a:pt x="88" y="46"/>
                    <a:pt x="73" y="46"/>
                  </a:cubicBezTo>
                  <a:close/>
                  <a:moveTo>
                    <a:pt x="63" y="78"/>
                  </a:moveTo>
                  <a:cubicBezTo>
                    <a:pt x="70" y="88"/>
                    <a:pt x="70" y="88"/>
                    <a:pt x="70" y="88"/>
                  </a:cubicBezTo>
                  <a:cubicBezTo>
                    <a:pt x="84" y="65"/>
                    <a:pt x="84" y="65"/>
                    <a:pt x="84" y="65"/>
                  </a:cubicBezTo>
                  <a:moveTo>
                    <a:pt x="73" y="14"/>
                  </a:moveTo>
                  <a:cubicBezTo>
                    <a:pt x="73" y="0"/>
                    <a:pt x="73" y="0"/>
                    <a:pt x="73" y="0"/>
                  </a:cubicBezTo>
                  <a:moveTo>
                    <a:pt x="44" y="22"/>
                  </a:moveTo>
                  <a:cubicBezTo>
                    <a:pt x="36" y="10"/>
                    <a:pt x="36" y="10"/>
                    <a:pt x="36" y="10"/>
                  </a:cubicBezTo>
                  <a:moveTo>
                    <a:pt x="10" y="37"/>
                  </a:moveTo>
                  <a:cubicBezTo>
                    <a:pt x="22" y="44"/>
                    <a:pt x="22" y="44"/>
                    <a:pt x="22" y="44"/>
                  </a:cubicBezTo>
                  <a:moveTo>
                    <a:pt x="0" y="74"/>
                  </a:moveTo>
                  <a:cubicBezTo>
                    <a:pt x="14" y="74"/>
                    <a:pt x="14" y="74"/>
                    <a:pt x="14" y="74"/>
                  </a:cubicBezTo>
                  <a:moveTo>
                    <a:pt x="110" y="10"/>
                  </a:moveTo>
                  <a:cubicBezTo>
                    <a:pt x="103" y="22"/>
                    <a:pt x="103" y="22"/>
                    <a:pt x="103" y="22"/>
                  </a:cubicBezTo>
                  <a:moveTo>
                    <a:pt x="136" y="37"/>
                  </a:moveTo>
                  <a:cubicBezTo>
                    <a:pt x="124" y="44"/>
                    <a:pt x="124" y="44"/>
                    <a:pt x="124" y="44"/>
                  </a:cubicBezTo>
                  <a:moveTo>
                    <a:pt x="132" y="74"/>
                  </a:moveTo>
                  <a:cubicBezTo>
                    <a:pt x="146" y="74"/>
                    <a:pt x="146" y="74"/>
                    <a:pt x="146" y="74"/>
                  </a:cubicBezTo>
                  <a:moveTo>
                    <a:pt x="89" y="133"/>
                  </a:moveTo>
                  <a:cubicBezTo>
                    <a:pt x="89" y="133"/>
                    <a:pt x="54" y="143"/>
                    <a:pt x="54" y="143"/>
                  </a:cubicBezTo>
                  <a:cubicBezTo>
                    <a:pt x="51" y="144"/>
                    <a:pt x="49" y="146"/>
                    <a:pt x="49" y="149"/>
                  </a:cubicBezTo>
                  <a:cubicBezTo>
                    <a:pt x="49" y="152"/>
                    <a:pt x="52" y="155"/>
                    <a:pt x="55" y="155"/>
                  </a:cubicBezTo>
                  <a:cubicBezTo>
                    <a:pt x="56" y="155"/>
                    <a:pt x="58" y="154"/>
                    <a:pt x="58" y="154"/>
                  </a:cubicBezTo>
                  <a:cubicBezTo>
                    <a:pt x="89" y="146"/>
                    <a:pt x="89" y="146"/>
                    <a:pt x="89" y="146"/>
                  </a:cubicBezTo>
                  <a:cubicBezTo>
                    <a:pt x="90" y="146"/>
                    <a:pt x="90" y="146"/>
                    <a:pt x="90" y="146"/>
                  </a:cubicBezTo>
                  <a:cubicBezTo>
                    <a:pt x="90" y="145"/>
                    <a:pt x="90" y="145"/>
                    <a:pt x="91" y="145"/>
                  </a:cubicBezTo>
                  <a:cubicBezTo>
                    <a:pt x="94" y="145"/>
                    <a:pt x="97" y="148"/>
                    <a:pt x="97" y="151"/>
                  </a:cubicBezTo>
                  <a:cubicBezTo>
                    <a:pt x="97" y="154"/>
                    <a:pt x="95" y="156"/>
                    <a:pt x="93" y="157"/>
                  </a:cubicBezTo>
                  <a:cubicBezTo>
                    <a:pt x="62" y="166"/>
                    <a:pt x="62" y="166"/>
                    <a:pt x="62" y="166"/>
                  </a:cubicBezTo>
                </a:path>
              </a:pathLst>
            </a:custGeom>
            <a:noFill/>
            <a:ln w="2857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8D81EDD0-E4F2-6590-0843-02B23418CE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55264" y="4311090"/>
              <a:ext cx="1436144" cy="1154942"/>
            </a:xfrm>
            <a:custGeom>
              <a:avLst/>
              <a:gdLst>
                <a:gd name="T0" fmla="*/ 179 w 179"/>
                <a:gd name="T1" fmla="*/ 144 h 144"/>
                <a:gd name="T2" fmla="*/ 0 w 179"/>
                <a:gd name="T3" fmla="*/ 144 h 144"/>
                <a:gd name="T4" fmla="*/ 44 w 179"/>
                <a:gd name="T5" fmla="*/ 105 h 144"/>
                <a:gd name="T6" fmla="*/ 19 w 179"/>
                <a:gd name="T7" fmla="*/ 105 h 144"/>
                <a:gd name="T8" fmla="*/ 19 w 179"/>
                <a:gd name="T9" fmla="*/ 144 h 144"/>
                <a:gd name="T10" fmla="*/ 44 w 179"/>
                <a:gd name="T11" fmla="*/ 144 h 144"/>
                <a:gd name="T12" fmla="*/ 44 w 179"/>
                <a:gd name="T13" fmla="*/ 105 h 144"/>
                <a:gd name="T14" fmla="*/ 82 w 179"/>
                <a:gd name="T15" fmla="*/ 67 h 144"/>
                <a:gd name="T16" fmla="*/ 58 w 179"/>
                <a:gd name="T17" fmla="*/ 67 h 144"/>
                <a:gd name="T18" fmla="*/ 58 w 179"/>
                <a:gd name="T19" fmla="*/ 144 h 144"/>
                <a:gd name="T20" fmla="*/ 82 w 179"/>
                <a:gd name="T21" fmla="*/ 144 h 144"/>
                <a:gd name="T22" fmla="*/ 82 w 179"/>
                <a:gd name="T23" fmla="*/ 67 h 144"/>
                <a:gd name="T24" fmla="*/ 121 w 179"/>
                <a:gd name="T25" fmla="*/ 83 h 144"/>
                <a:gd name="T26" fmla="*/ 96 w 179"/>
                <a:gd name="T27" fmla="*/ 83 h 144"/>
                <a:gd name="T28" fmla="*/ 96 w 179"/>
                <a:gd name="T29" fmla="*/ 144 h 144"/>
                <a:gd name="T30" fmla="*/ 121 w 179"/>
                <a:gd name="T31" fmla="*/ 144 h 144"/>
                <a:gd name="T32" fmla="*/ 121 w 179"/>
                <a:gd name="T33" fmla="*/ 83 h 144"/>
                <a:gd name="T34" fmla="*/ 159 w 179"/>
                <a:gd name="T35" fmla="*/ 44 h 144"/>
                <a:gd name="T36" fmla="*/ 135 w 179"/>
                <a:gd name="T37" fmla="*/ 44 h 144"/>
                <a:gd name="T38" fmla="*/ 135 w 179"/>
                <a:gd name="T39" fmla="*/ 144 h 144"/>
                <a:gd name="T40" fmla="*/ 159 w 179"/>
                <a:gd name="T41" fmla="*/ 144 h 144"/>
                <a:gd name="T42" fmla="*/ 159 w 179"/>
                <a:gd name="T43" fmla="*/ 44 h 144"/>
                <a:gd name="T44" fmla="*/ 31 w 179"/>
                <a:gd name="T45" fmla="*/ 63 h 144"/>
                <a:gd name="T46" fmla="*/ 24 w 179"/>
                <a:gd name="T47" fmla="*/ 70 h 144"/>
                <a:gd name="T48" fmla="*/ 31 w 179"/>
                <a:gd name="T49" fmla="*/ 77 h 144"/>
                <a:gd name="T50" fmla="*/ 38 w 179"/>
                <a:gd name="T51" fmla="*/ 70 h 144"/>
                <a:gd name="T52" fmla="*/ 31 w 179"/>
                <a:gd name="T53" fmla="*/ 63 h 144"/>
                <a:gd name="T54" fmla="*/ 70 w 179"/>
                <a:gd name="T55" fmla="*/ 26 h 144"/>
                <a:gd name="T56" fmla="*/ 63 w 179"/>
                <a:gd name="T57" fmla="*/ 33 h 144"/>
                <a:gd name="T58" fmla="*/ 70 w 179"/>
                <a:gd name="T59" fmla="*/ 40 h 144"/>
                <a:gd name="T60" fmla="*/ 77 w 179"/>
                <a:gd name="T61" fmla="*/ 33 h 144"/>
                <a:gd name="T62" fmla="*/ 70 w 179"/>
                <a:gd name="T63" fmla="*/ 26 h 144"/>
                <a:gd name="T64" fmla="*/ 109 w 179"/>
                <a:gd name="T65" fmla="*/ 44 h 144"/>
                <a:gd name="T66" fmla="*/ 102 w 179"/>
                <a:gd name="T67" fmla="*/ 51 h 144"/>
                <a:gd name="T68" fmla="*/ 109 w 179"/>
                <a:gd name="T69" fmla="*/ 58 h 144"/>
                <a:gd name="T70" fmla="*/ 116 w 179"/>
                <a:gd name="T71" fmla="*/ 51 h 144"/>
                <a:gd name="T72" fmla="*/ 109 w 179"/>
                <a:gd name="T73" fmla="*/ 44 h 144"/>
                <a:gd name="T74" fmla="*/ 147 w 179"/>
                <a:gd name="T75" fmla="*/ 0 h 144"/>
                <a:gd name="T76" fmla="*/ 140 w 179"/>
                <a:gd name="T77" fmla="*/ 7 h 144"/>
                <a:gd name="T78" fmla="*/ 147 w 179"/>
                <a:gd name="T79" fmla="*/ 14 h 144"/>
                <a:gd name="T80" fmla="*/ 154 w 179"/>
                <a:gd name="T81" fmla="*/ 7 h 144"/>
                <a:gd name="T82" fmla="*/ 147 w 179"/>
                <a:gd name="T83" fmla="*/ 0 h 144"/>
                <a:gd name="T84" fmla="*/ 113 w 179"/>
                <a:gd name="T85" fmla="*/ 46 h 144"/>
                <a:gd name="T86" fmla="*/ 143 w 179"/>
                <a:gd name="T87" fmla="*/ 13 h 144"/>
                <a:gd name="T88" fmla="*/ 76 w 179"/>
                <a:gd name="T89" fmla="*/ 36 h 144"/>
                <a:gd name="T90" fmla="*/ 102 w 179"/>
                <a:gd name="T91" fmla="*/ 48 h 144"/>
                <a:gd name="T92" fmla="*/ 65 w 179"/>
                <a:gd name="T93" fmla="*/ 38 h 144"/>
                <a:gd name="T94" fmla="*/ 36 w 179"/>
                <a:gd name="T95" fmla="*/ 6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9" h="144">
                  <a:moveTo>
                    <a:pt x="179" y="144"/>
                  </a:moveTo>
                  <a:cubicBezTo>
                    <a:pt x="0" y="144"/>
                    <a:pt x="0" y="144"/>
                    <a:pt x="0" y="144"/>
                  </a:cubicBezTo>
                  <a:moveTo>
                    <a:pt x="44" y="105"/>
                  </a:moveTo>
                  <a:cubicBezTo>
                    <a:pt x="19" y="105"/>
                    <a:pt x="19" y="105"/>
                    <a:pt x="19" y="105"/>
                  </a:cubicBezTo>
                  <a:cubicBezTo>
                    <a:pt x="19" y="144"/>
                    <a:pt x="19" y="144"/>
                    <a:pt x="19" y="144"/>
                  </a:cubicBezTo>
                  <a:cubicBezTo>
                    <a:pt x="44" y="144"/>
                    <a:pt x="44" y="144"/>
                    <a:pt x="44" y="144"/>
                  </a:cubicBezTo>
                  <a:lnTo>
                    <a:pt x="44" y="105"/>
                  </a:lnTo>
                  <a:close/>
                  <a:moveTo>
                    <a:pt x="82" y="67"/>
                  </a:moveTo>
                  <a:cubicBezTo>
                    <a:pt x="58" y="67"/>
                    <a:pt x="58" y="67"/>
                    <a:pt x="58" y="67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82" y="144"/>
                    <a:pt x="82" y="144"/>
                    <a:pt x="82" y="144"/>
                  </a:cubicBezTo>
                  <a:lnTo>
                    <a:pt x="82" y="67"/>
                  </a:lnTo>
                  <a:close/>
                  <a:moveTo>
                    <a:pt x="121" y="83"/>
                  </a:moveTo>
                  <a:cubicBezTo>
                    <a:pt x="96" y="83"/>
                    <a:pt x="96" y="83"/>
                    <a:pt x="96" y="83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121" y="144"/>
                    <a:pt x="121" y="144"/>
                    <a:pt x="121" y="144"/>
                  </a:cubicBezTo>
                  <a:lnTo>
                    <a:pt x="121" y="83"/>
                  </a:lnTo>
                  <a:close/>
                  <a:moveTo>
                    <a:pt x="159" y="44"/>
                  </a:moveTo>
                  <a:cubicBezTo>
                    <a:pt x="135" y="44"/>
                    <a:pt x="135" y="44"/>
                    <a:pt x="135" y="44"/>
                  </a:cubicBezTo>
                  <a:cubicBezTo>
                    <a:pt x="135" y="144"/>
                    <a:pt x="135" y="144"/>
                    <a:pt x="135" y="144"/>
                  </a:cubicBezTo>
                  <a:cubicBezTo>
                    <a:pt x="159" y="144"/>
                    <a:pt x="159" y="144"/>
                    <a:pt x="159" y="144"/>
                  </a:cubicBezTo>
                  <a:lnTo>
                    <a:pt x="159" y="44"/>
                  </a:lnTo>
                  <a:close/>
                  <a:moveTo>
                    <a:pt x="31" y="63"/>
                  </a:moveTo>
                  <a:cubicBezTo>
                    <a:pt x="27" y="63"/>
                    <a:pt x="24" y="66"/>
                    <a:pt x="24" y="70"/>
                  </a:cubicBezTo>
                  <a:cubicBezTo>
                    <a:pt x="24" y="74"/>
                    <a:pt x="27" y="77"/>
                    <a:pt x="31" y="77"/>
                  </a:cubicBezTo>
                  <a:cubicBezTo>
                    <a:pt x="35" y="77"/>
                    <a:pt x="38" y="74"/>
                    <a:pt x="38" y="70"/>
                  </a:cubicBezTo>
                  <a:cubicBezTo>
                    <a:pt x="38" y="66"/>
                    <a:pt x="35" y="63"/>
                    <a:pt x="31" y="63"/>
                  </a:cubicBezTo>
                  <a:close/>
                  <a:moveTo>
                    <a:pt x="70" y="26"/>
                  </a:moveTo>
                  <a:cubicBezTo>
                    <a:pt x="66" y="26"/>
                    <a:pt x="63" y="29"/>
                    <a:pt x="63" y="33"/>
                  </a:cubicBezTo>
                  <a:cubicBezTo>
                    <a:pt x="63" y="37"/>
                    <a:pt x="66" y="40"/>
                    <a:pt x="70" y="40"/>
                  </a:cubicBezTo>
                  <a:cubicBezTo>
                    <a:pt x="74" y="40"/>
                    <a:pt x="77" y="37"/>
                    <a:pt x="77" y="33"/>
                  </a:cubicBezTo>
                  <a:cubicBezTo>
                    <a:pt x="77" y="29"/>
                    <a:pt x="74" y="26"/>
                    <a:pt x="70" y="26"/>
                  </a:cubicBezTo>
                  <a:close/>
                  <a:moveTo>
                    <a:pt x="109" y="44"/>
                  </a:moveTo>
                  <a:cubicBezTo>
                    <a:pt x="105" y="44"/>
                    <a:pt x="102" y="47"/>
                    <a:pt x="102" y="51"/>
                  </a:cubicBezTo>
                  <a:cubicBezTo>
                    <a:pt x="102" y="55"/>
                    <a:pt x="105" y="58"/>
                    <a:pt x="109" y="58"/>
                  </a:cubicBezTo>
                  <a:cubicBezTo>
                    <a:pt x="112" y="58"/>
                    <a:pt x="116" y="55"/>
                    <a:pt x="116" y="51"/>
                  </a:cubicBezTo>
                  <a:cubicBezTo>
                    <a:pt x="116" y="47"/>
                    <a:pt x="112" y="44"/>
                    <a:pt x="109" y="44"/>
                  </a:cubicBezTo>
                  <a:close/>
                  <a:moveTo>
                    <a:pt x="147" y="0"/>
                  </a:moveTo>
                  <a:cubicBezTo>
                    <a:pt x="143" y="0"/>
                    <a:pt x="140" y="3"/>
                    <a:pt x="140" y="7"/>
                  </a:cubicBezTo>
                  <a:cubicBezTo>
                    <a:pt x="140" y="11"/>
                    <a:pt x="143" y="14"/>
                    <a:pt x="147" y="14"/>
                  </a:cubicBezTo>
                  <a:cubicBezTo>
                    <a:pt x="151" y="14"/>
                    <a:pt x="154" y="11"/>
                    <a:pt x="154" y="7"/>
                  </a:cubicBezTo>
                  <a:cubicBezTo>
                    <a:pt x="154" y="3"/>
                    <a:pt x="151" y="0"/>
                    <a:pt x="147" y="0"/>
                  </a:cubicBezTo>
                  <a:close/>
                  <a:moveTo>
                    <a:pt x="113" y="46"/>
                  </a:moveTo>
                  <a:cubicBezTo>
                    <a:pt x="143" y="13"/>
                    <a:pt x="143" y="13"/>
                    <a:pt x="143" y="13"/>
                  </a:cubicBezTo>
                  <a:moveTo>
                    <a:pt x="76" y="36"/>
                  </a:moveTo>
                  <a:cubicBezTo>
                    <a:pt x="102" y="48"/>
                    <a:pt x="102" y="48"/>
                    <a:pt x="102" y="48"/>
                  </a:cubicBezTo>
                  <a:moveTo>
                    <a:pt x="65" y="38"/>
                  </a:moveTo>
                  <a:cubicBezTo>
                    <a:pt x="36" y="65"/>
                    <a:pt x="36" y="65"/>
                    <a:pt x="36" y="65"/>
                  </a:cubicBezTo>
                </a:path>
              </a:pathLst>
            </a:custGeom>
            <a:noFill/>
            <a:ln w="19050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96EDC30D-D7D8-0E62-BE85-8D10E179D1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931814" y="4327827"/>
              <a:ext cx="1017687" cy="1188418"/>
            </a:xfrm>
            <a:custGeom>
              <a:avLst/>
              <a:gdLst>
                <a:gd name="T0" fmla="*/ 304 w 304"/>
                <a:gd name="T1" fmla="*/ 146 h 355"/>
                <a:gd name="T2" fmla="*/ 304 w 304"/>
                <a:gd name="T3" fmla="*/ 355 h 355"/>
                <a:gd name="T4" fmla="*/ 0 w 304"/>
                <a:gd name="T5" fmla="*/ 355 h 355"/>
                <a:gd name="T6" fmla="*/ 0 w 304"/>
                <a:gd name="T7" fmla="*/ 146 h 355"/>
                <a:gd name="T8" fmla="*/ 304 w 304"/>
                <a:gd name="T9" fmla="*/ 355 h 355"/>
                <a:gd name="T10" fmla="*/ 153 w 304"/>
                <a:gd name="T11" fmla="*/ 249 h 355"/>
                <a:gd name="T12" fmla="*/ 0 w 304"/>
                <a:gd name="T13" fmla="*/ 355 h 355"/>
                <a:gd name="T14" fmla="*/ 304 w 304"/>
                <a:gd name="T15" fmla="*/ 146 h 355"/>
                <a:gd name="T16" fmla="*/ 201 w 304"/>
                <a:gd name="T17" fmla="*/ 252 h 355"/>
                <a:gd name="T18" fmla="*/ 0 w 304"/>
                <a:gd name="T19" fmla="*/ 146 h 355"/>
                <a:gd name="T20" fmla="*/ 103 w 304"/>
                <a:gd name="T21" fmla="*/ 252 h 355"/>
                <a:gd name="T22" fmla="*/ 266 w 304"/>
                <a:gd name="T23" fmla="*/ 139 h 355"/>
                <a:gd name="T24" fmla="*/ 266 w 304"/>
                <a:gd name="T25" fmla="*/ 65 h 355"/>
                <a:gd name="T26" fmla="*/ 201 w 304"/>
                <a:gd name="T27" fmla="*/ 0 h 355"/>
                <a:gd name="T28" fmla="*/ 38 w 304"/>
                <a:gd name="T29" fmla="*/ 0 h 355"/>
                <a:gd name="T30" fmla="*/ 38 w 304"/>
                <a:gd name="T31" fmla="*/ 139 h 355"/>
                <a:gd name="T32" fmla="*/ 266 w 304"/>
                <a:gd name="T33" fmla="*/ 65 h 355"/>
                <a:gd name="T34" fmla="*/ 201 w 304"/>
                <a:gd name="T35" fmla="*/ 0 h 355"/>
                <a:gd name="T36" fmla="*/ 201 w 304"/>
                <a:gd name="T37" fmla="*/ 65 h 355"/>
                <a:gd name="T38" fmla="*/ 266 w 304"/>
                <a:gd name="T39" fmla="*/ 65 h 355"/>
                <a:gd name="T40" fmla="*/ 103 w 304"/>
                <a:gd name="T41" fmla="*/ 103 h 355"/>
                <a:gd name="T42" fmla="*/ 72 w 304"/>
                <a:gd name="T43" fmla="*/ 103 h 355"/>
                <a:gd name="T44" fmla="*/ 225 w 304"/>
                <a:gd name="T45" fmla="*/ 103 h 355"/>
                <a:gd name="T46" fmla="*/ 134 w 304"/>
                <a:gd name="T47" fmla="*/ 103 h 355"/>
                <a:gd name="T48" fmla="*/ 72 w 304"/>
                <a:gd name="T49" fmla="*/ 137 h 355"/>
                <a:gd name="T50" fmla="*/ 158 w 304"/>
                <a:gd name="T51" fmla="*/ 137 h 355"/>
                <a:gd name="T52" fmla="*/ 225 w 304"/>
                <a:gd name="T53" fmla="*/ 137 h 355"/>
                <a:gd name="T54" fmla="*/ 192 w 304"/>
                <a:gd name="T55" fmla="*/ 13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04" h="355">
                  <a:moveTo>
                    <a:pt x="304" y="146"/>
                  </a:moveTo>
                  <a:lnTo>
                    <a:pt x="304" y="355"/>
                  </a:lnTo>
                  <a:lnTo>
                    <a:pt x="0" y="355"/>
                  </a:lnTo>
                  <a:lnTo>
                    <a:pt x="0" y="146"/>
                  </a:lnTo>
                  <a:moveTo>
                    <a:pt x="304" y="355"/>
                  </a:moveTo>
                  <a:lnTo>
                    <a:pt x="153" y="249"/>
                  </a:lnTo>
                  <a:lnTo>
                    <a:pt x="0" y="355"/>
                  </a:lnTo>
                  <a:moveTo>
                    <a:pt x="304" y="146"/>
                  </a:moveTo>
                  <a:lnTo>
                    <a:pt x="201" y="252"/>
                  </a:lnTo>
                  <a:moveTo>
                    <a:pt x="0" y="146"/>
                  </a:moveTo>
                  <a:lnTo>
                    <a:pt x="103" y="252"/>
                  </a:lnTo>
                  <a:moveTo>
                    <a:pt x="266" y="139"/>
                  </a:moveTo>
                  <a:lnTo>
                    <a:pt x="266" y="65"/>
                  </a:lnTo>
                  <a:moveTo>
                    <a:pt x="201" y="0"/>
                  </a:moveTo>
                  <a:lnTo>
                    <a:pt x="38" y="0"/>
                  </a:lnTo>
                  <a:lnTo>
                    <a:pt x="38" y="139"/>
                  </a:lnTo>
                  <a:moveTo>
                    <a:pt x="266" y="65"/>
                  </a:moveTo>
                  <a:lnTo>
                    <a:pt x="201" y="0"/>
                  </a:lnTo>
                  <a:lnTo>
                    <a:pt x="201" y="65"/>
                  </a:lnTo>
                  <a:lnTo>
                    <a:pt x="266" y="65"/>
                  </a:lnTo>
                  <a:moveTo>
                    <a:pt x="103" y="103"/>
                  </a:moveTo>
                  <a:lnTo>
                    <a:pt x="72" y="103"/>
                  </a:lnTo>
                  <a:moveTo>
                    <a:pt x="225" y="103"/>
                  </a:moveTo>
                  <a:lnTo>
                    <a:pt x="134" y="103"/>
                  </a:lnTo>
                  <a:moveTo>
                    <a:pt x="72" y="137"/>
                  </a:moveTo>
                  <a:lnTo>
                    <a:pt x="158" y="137"/>
                  </a:lnTo>
                  <a:moveTo>
                    <a:pt x="225" y="137"/>
                  </a:moveTo>
                  <a:lnTo>
                    <a:pt x="192" y="137"/>
                  </a:lnTo>
                </a:path>
              </a:pathLst>
            </a:custGeom>
            <a:noFill/>
            <a:ln w="2857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2B3B9AE9-C061-B4E4-2CCC-E6CAF03AC2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45944" y="4374694"/>
              <a:ext cx="1252022" cy="1091335"/>
            </a:xfrm>
            <a:custGeom>
              <a:avLst/>
              <a:gdLst>
                <a:gd name="T0" fmla="*/ 25 w 156"/>
                <a:gd name="T1" fmla="*/ 74 h 136"/>
                <a:gd name="T2" fmla="*/ 16 w 156"/>
                <a:gd name="T3" fmla="*/ 59 h 136"/>
                <a:gd name="T4" fmla="*/ 18 w 156"/>
                <a:gd name="T5" fmla="*/ 51 h 136"/>
                <a:gd name="T6" fmla="*/ 20 w 156"/>
                <a:gd name="T7" fmla="*/ 49 h 136"/>
                <a:gd name="T8" fmla="*/ 28 w 156"/>
                <a:gd name="T9" fmla="*/ 51 h 136"/>
                <a:gd name="T10" fmla="*/ 50 w 156"/>
                <a:gd name="T11" fmla="*/ 87 h 136"/>
                <a:gd name="T12" fmla="*/ 50 w 156"/>
                <a:gd name="T13" fmla="*/ 114 h 136"/>
                <a:gd name="T14" fmla="*/ 25 w 156"/>
                <a:gd name="T15" fmla="*/ 114 h 136"/>
                <a:gd name="T16" fmla="*/ 25 w 156"/>
                <a:gd name="T17" fmla="*/ 104 h 136"/>
                <a:gd name="T18" fmla="*/ 0 w 156"/>
                <a:gd name="T19" fmla="*/ 76 h 136"/>
                <a:gd name="T20" fmla="*/ 0 w 156"/>
                <a:gd name="T21" fmla="*/ 23 h 136"/>
                <a:gd name="T22" fmla="*/ 6 w 156"/>
                <a:gd name="T23" fmla="*/ 16 h 136"/>
                <a:gd name="T24" fmla="*/ 6 w 156"/>
                <a:gd name="T25" fmla="*/ 16 h 136"/>
                <a:gd name="T26" fmla="*/ 12 w 156"/>
                <a:gd name="T27" fmla="*/ 23 h 136"/>
                <a:gd name="T28" fmla="*/ 12 w 156"/>
                <a:gd name="T29" fmla="*/ 44 h 136"/>
                <a:gd name="T30" fmla="*/ 58 w 156"/>
                <a:gd name="T31" fmla="*/ 136 h 136"/>
                <a:gd name="T32" fmla="*/ 58 w 156"/>
                <a:gd name="T33" fmla="*/ 114 h 136"/>
                <a:gd name="T34" fmla="*/ 18 w 156"/>
                <a:gd name="T35" fmla="*/ 114 h 136"/>
                <a:gd name="T36" fmla="*/ 18 w 156"/>
                <a:gd name="T37" fmla="*/ 136 h 136"/>
                <a:gd name="T38" fmla="*/ 130 w 156"/>
                <a:gd name="T39" fmla="*/ 74 h 136"/>
                <a:gd name="T40" fmla="*/ 139 w 156"/>
                <a:gd name="T41" fmla="*/ 59 h 136"/>
                <a:gd name="T42" fmla="*/ 137 w 156"/>
                <a:gd name="T43" fmla="*/ 51 h 136"/>
                <a:gd name="T44" fmla="*/ 136 w 156"/>
                <a:gd name="T45" fmla="*/ 49 h 136"/>
                <a:gd name="T46" fmla="*/ 127 w 156"/>
                <a:gd name="T47" fmla="*/ 51 h 136"/>
                <a:gd name="T48" fmla="*/ 105 w 156"/>
                <a:gd name="T49" fmla="*/ 87 h 136"/>
                <a:gd name="T50" fmla="*/ 105 w 156"/>
                <a:gd name="T51" fmla="*/ 114 h 136"/>
                <a:gd name="T52" fmla="*/ 130 w 156"/>
                <a:gd name="T53" fmla="*/ 114 h 136"/>
                <a:gd name="T54" fmla="*/ 130 w 156"/>
                <a:gd name="T55" fmla="*/ 104 h 136"/>
                <a:gd name="T56" fmla="*/ 156 w 156"/>
                <a:gd name="T57" fmla="*/ 76 h 136"/>
                <a:gd name="T58" fmla="*/ 156 w 156"/>
                <a:gd name="T59" fmla="*/ 23 h 136"/>
                <a:gd name="T60" fmla="*/ 149 w 156"/>
                <a:gd name="T61" fmla="*/ 16 h 136"/>
                <a:gd name="T62" fmla="*/ 149 w 156"/>
                <a:gd name="T63" fmla="*/ 16 h 136"/>
                <a:gd name="T64" fmla="*/ 143 w 156"/>
                <a:gd name="T65" fmla="*/ 23 h 136"/>
                <a:gd name="T66" fmla="*/ 143 w 156"/>
                <a:gd name="T67" fmla="*/ 44 h 136"/>
                <a:gd name="T68" fmla="*/ 137 w 156"/>
                <a:gd name="T69" fmla="*/ 136 h 136"/>
                <a:gd name="T70" fmla="*/ 137 w 156"/>
                <a:gd name="T71" fmla="*/ 114 h 136"/>
                <a:gd name="T72" fmla="*/ 97 w 156"/>
                <a:gd name="T73" fmla="*/ 114 h 136"/>
                <a:gd name="T74" fmla="*/ 97 w 156"/>
                <a:gd name="T75" fmla="*/ 136 h 136"/>
                <a:gd name="T76" fmla="*/ 78 w 156"/>
                <a:gd name="T77" fmla="*/ 0 h 136"/>
                <a:gd name="T78" fmla="*/ 42 w 156"/>
                <a:gd name="T79" fmla="*/ 35 h 136"/>
                <a:gd name="T80" fmla="*/ 78 w 156"/>
                <a:gd name="T81" fmla="*/ 71 h 136"/>
                <a:gd name="T82" fmla="*/ 113 w 156"/>
                <a:gd name="T83" fmla="*/ 35 h 136"/>
                <a:gd name="T84" fmla="*/ 78 w 156"/>
                <a:gd name="T85" fmla="*/ 0 h 136"/>
                <a:gd name="T86" fmla="*/ 68 w 156"/>
                <a:gd name="T87" fmla="*/ 47 h 136"/>
                <a:gd name="T88" fmla="*/ 78 w 156"/>
                <a:gd name="T89" fmla="*/ 53 h 136"/>
                <a:gd name="T90" fmla="*/ 87 w 156"/>
                <a:gd name="T91" fmla="*/ 44 h 136"/>
                <a:gd name="T92" fmla="*/ 78 w 156"/>
                <a:gd name="T93" fmla="*/ 35 h 136"/>
                <a:gd name="T94" fmla="*/ 68 w 156"/>
                <a:gd name="T95" fmla="*/ 26 h 136"/>
                <a:gd name="T96" fmla="*/ 78 w 156"/>
                <a:gd name="T97" fmla="*/ 17 h 136"/>
                <a:gd name="T98" fmla="*/ 87 w 156"/>
                <a:gd name="T99" fmla="*/ 24 h 136"/>
                <a:gd name="T100" fmla="*/ 78 w 156"/>
                <a:gd name="T101" fmla="*/ 17 h 136"/>
                <a:gd name="T102" fmla="*/ 78 w 156"/>
                <a:gd name="T103" fmla="*/ 13 h 136"/>
                <a:gd name="T104" fmla="*/ 78 w 156"/>
                <a:gd name="T105" fmla="*/ 58 h 136"/>
                <a:gd name="T106" fmla="*/ 78 w 156"/>
                <a:gd name="T107" fmla="*/ 5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6" h="136">
                  <a:moveTo>
                    <a:pt x="25" y="74"/>
                  </a:moveTo>
                  <a:cubicBezTo>
                    <a:pt x="16" y="59"/>
                    <a:pt x="16" y="59"/>
                    <a:pt x="16" y="59"/>
                  </a:cubicBezTo>
                  <a:cubicBezTo>
                    <a:pt x="14" y="56"/>
                    <a:pt x="15" y="53"/>
                    <a:pt x="18" y="51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3" y="47"/>
                    <a:pt x="27" y="48"/>
                    <a:pt x="28" y="51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114"/>
                    <a:pt x="50" y="114"/>
                    <a:pt x="50" y="114"/>
                  </a:cubicBezTo>
                  <a:cubicBezTo>
                    <a:pt x="25" y="114"/>
                    <a:pt x="25" y="114"/>
                    <a:pt x="25" y="114"/>
                  </a:cubicBezTo>
                  <a:cubicBezTo>
                    <a:pt x="25" y="104"/>
                    <a:pt x="25" y="104"/>
                    <a:pt x="25" y="10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9"/>
                    <a:pt x="3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9" y="16"/>
                    <a:pt x="12" y="19"/>
                    <a:pt x="12" y="23"/>
                  </a:cubicBezTo>
                  <a:cubicBezTo>
                    <a:pt x="12" y="44"/>
                    <a:pt x="12" y="44"/>
                    <a:pt x="12" y="44"/>
                  </a:cubicBezTo>
                  <a:moveTo>
                    <a:pt x="58" y="136"/>
                  </a:moveTo>
                  <a:cubicBezTo>
                    <a:pt x="58" y="114"/>
                    <a:pt x="58" y="114"/>
                    <a:pt x="58" y="114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8" y="136"/>
                    <a:pt x="18" y="136"/>
                    <a:pt x="18" y="136"/>
                  </a:cubicBezTo>
                  <a:moveTo>
                    <a:pt x="130" y="74"/>
                  </a:moveTo>
                  <a:cubicBezTo>
                    <a:pt x="139" y="59"/>
                    <a:pt x="139" y="59"/>
                    <a:pt x="139" y="59"/>
                  </a:cubicBezTo>
                  <a:cubicBezTo>
                    <a:pt x="141" y="56"/>
                    <a:pt x="140" y="53"/>
                    <a:pt x="137" y="51"/>
                  </a:cubicBezTo>
                  <a:cubicBezTo>
                    <a:pt x="136" y="49"/>
                    <a:pt x="136" y="49"/>
                    <a:pt x="136" y="49"/>
                  </a:cubicBezTo>
                  <a:cubicBezTo>
                    <a:pt x="133" y="47"/>
                    <a:pt x="129" y="48"/>
                    <a:pt x="127" y="5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30" y="104"/>
                    <a:pt x="130" y="104"/>
                    <a:pt x="130" y="104"/>
                  </a:cubicBezTo>
                  <a:cubicBezTo>
                    <a:pt x="156" y="76"/>
                    <a:pt x="156" y="76"/>
                    <a:pt x="156" y="76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56" y="19"/>
                    <a:pt x="153" y="16"/>
                    <a:pt x="149" y="16"/>
                  </a:cubicBezTo>
                  <a:cubicBezTo>
                    <a:pt x="149" y="16"/>
                    <a:pt x="149" y="16"/>
                    <a:pt x="149" y="16"/>
                  </a:cubicBezTo>
                  <a:cubicBezTo>
                    <a:pt x="146" y="16"/>
                    <a:pt x="143" y="19"/>
                    <a:pt x="143" y="23"/>
                  </a:cubicBezTo>
                  <a:cubicBezTo>
                    <a:pt x="143" y="44"/>
                    <a:pt x="143" y="44"/>
                    <a:pt x="143" y="44"/>
                  </a:cubicBezTo>
                  <a:moveTo>
                    <a:pt x="137" y="136"/>
                  </a:moveTo>
                  <a:cubicBezTo>
                    <a:pt x="137" y="114"/>
                    <a:pt x="137" y="114"/>
                    <a:pt x="137" y="114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97" y="136"/>
                    <a:pt x="97" y="136"/>
                    <a:pt x="97" y="136"/>
                  </a:cubicBezTo>
                  <a:moveTo>
                    <a:pt x="78" y="0"/>
                  </a:moveTo>
                  <a:cubicBezTo>
                    <a:pt x="58" y="0"/>
                    <a:pt x="42" y="16"/>
                    <a:pt x="42" y="35"/>
                  </a:cubicBezTo>
                  <a:cubicBezTo>
                    <a:pt x="42" y="55"/>
                    <a:pt x="58" y="71"/>
                    <a:pt x="78" y="71"/>
                  </a:cubicBezTo>
                  <a:cubicBezTo>
                    <a:pt x="97" y="71"/>
                    <a:pt x="113" y="55"/>
                    <a:pt x="113" y="35"/>
                  </a:cubicBezTo>
                  <a:cubicBezTo>
                    <a:pt x="113" y="16"/>
                    <a:pt x="97" y="0"/>
                    <a:pt x="78" y="0"/>
                  </a:cubicBezTo>
                  <a:close/>
                  <a:moveTo>
                    <a:pt x="68" y="47"/>
                  </a:moveTo>
                  <a:cubicBezTo>
                    <a:pt x="70" y="50"/>
                    <a:pt x="73" y="53"/>
                    <a:pt x="78" y="53"/>
                  </a:cubicBezTo>
                  <a:cubicBezTo>
                    <a:pt x="83" y="53"/>
                    <a:pt x="87" y="49"/>
                    <a:pt x="87" y="44"/>
                  </a:cubicBezTo>
                  <a:cubicBezTo>
                    <a:pt x="87" y="39"/>
                    <a:pt x="83" y="35"/>
                    <a:pt x="78" y="35"/>
                  </a:cubicBezTo>
                  <a:cubicBezTo>
                    <a:pt x="72" y="35"/>
                    <a:pt x="68" y="31"/>
                    <a:pt x="68" y="26"/>
                  </a:cubicBezTo>
                  <a:cubicBezTo>
                    <a:pt x="68" y="21"/>
                    <a:pt x="72" y="17"/>
                    <a:pt x="78" y="17"/>
                  </a:cubicBezTo>
                  <a:cubicBezTo>
                    <a:pt x="82" y="17"/>
                    <a:pt x="86" y="20"/>
                    <a:pt x="87" y="24"/>
                  </a:cubicBezTo>
                  <a:moveTo>
                    <a:pt x="78" y="17"/>
                  </a:moveTo>
                  <a:cubicBezTo>
                    <a:pt x="78" y="13"/>
                    <a:pt x="78" y="13"/>
                    <a:pt x="78" y="13"/>
                  </a:cubicBezTo>
                  <a:moveTo>
                    <a:pt x="78" y="58"/>
                  </a:moveTo>
                  <a:cubicBezTo>
                    <a:pt x="78" y="53"/>
                    <a:pt x="78" y="53"/>
                    <a:pt x="78" y="53"/>
                  </a:cubicBezTo>
                </a:path>
              </a:pathLst>
            </a:custGeom>
            <a:noFill/>
            <a:ln w="28575" cap="rnd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4D944794-9C1C-5266-9DB2-03EBFF2FBE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96911" y="4424910"/>
              <a:ext cx="1864644" cy="1051163"/>
            </a:xfrm>
            <a:custGeom>
              <a:avLst/>
              <a:gdLst>
                <a:gd name="T0" fmla="*/ 55 w 232"/>
                <a:gd name="T1" fmla="*/ 107 h 131"/>
                <a:gd name="T2" fmla="*/ 54 w 232"/>
                <a:gd name="T3" fmla="*/ 97 h 131"/>
                <a:gd name="T4" fmla="*/ 67 w 232"/>
                <a:gd name="T5" fmla="*/ 85 h 131"/>
                <a:gd name="T6" fmla="*/ 75 w 232"/>
                <a:gd name="T7" fmla="*/ 91 h 131"/>
                <a:gd name="T8" fmla="*/ 65 w 232"/>
                <a:gd name="T9" fmla="*/ 106 h 131"/>
                <a:gd name="T10" fmla="*/ 141 w 232"/>
                <a:gd name="T11" fmla="*/ 95 h 131"/>
                <a:gd name="T12" fmla="*/ 169 w 232"/>
                <a:gd name="T13" fmla="*/ 107 h 131"/>
                <a:gd name="T14" fmla="*/ 171 w 232"/>
                <a:gd name="T15" fmla="*/ 95 h 131"/>
                <a:gd name="T16" fmla="*/ 142 w 232"/>
                <a:gd name="T17" fmla="*/ 117 h 131"/>
                <a:gd name="T18" fmla="*/ 155 w 232"/>
                <a:gd name="T19" fmla="*/ 117 h 131"/>
                <a:gd name="T20" fmla="*/ 157 w 232"/>
                <a:gd name="T21" fmla="*/ 107 h 131"/>
                <a:gd name="T22" fmla="*/ 126 w 232"/>
                <a:gd name="T23" fmla="*/ 126 h 131"/>
                <a:gd name="T24" fmla="*/ 139 w 232"/>
                <a:gd name="T25" fmla="*/ 126 h 131"/>
                <a:gd name="T26" fmla="*/ 142 w 232"/>
                <a:gd name="T27" fmla="*/ 117 h 131"/>
                <a:gd name="T28" fmla="*/ 109 w 232"/>
                <a:gd name="T29" fmla="*/ 128 h 131"/>
                <a:gd name="T30" fmla="*/ 124 w 232"/>
                <a:gd name="T31" fmla="*/ 127 h 131"/>
                <a:gd name="T32" fmla="*/ 74 w 232"/>
                <a:gd name="T33" fmla="*/ 117 h 131"/>
                <a:gd name="T34" fmla="*/ 89 w 232"/>
                <a:gd name="T35" fmla="*/ 89 h 131"/>
                <a:gd name="T36" fmla="*/ 79 w 232"/>
                <a:gd name="T37" fmla="*/ 90 h 131"/>
                <a:gd name="T38" fmla="*/ 64 w 232"/>
                <a:gd name="T39" fmla="*/ 117 h 131"/>
                <a:gd name="T40" fmla="*/ 74 w 232"/>
                <a:gd name="T41" fmla="*/ 117 h 131"/>
                <a:gd name="T42" fmla="*/ 102 w 232"/>
                <a:gd name="T43" fmla="*/ 107 h 131"/>
                <a:gd name="T44" fmla="*/ 95 w 232"/>
                <a:gd name="T45" fmla="*/ 95 h 131"/>
                <a:gd name="T46" fmla="*/ 77 w 232"/>
                <a:gd name="T47" fmla="*/ 114 h 131"/>
                <a:gd name="T48" fmla="*/ 83 w 232"/>
                <a:gd name="T49" fmla="*/ 125 h 131"/>
                <a:gd name="T50" fmla="*/ 107 w 232"/>
                <a:gd name="T51" fmla="*/ 121 h 131"/>
                <a:gd name="T52" fmla="*/ 109 w 232"/>
                <a:gd name="T53" fmla="*/ 109 h 131"/>
                <a:gd name="T54" fmla="*/ 99 w 232"/>
                <a:gd name="T55" fmla="*/ 110 h 131"/>
                <a:gd name="T56" fmla="*/ 91 w 232"/>
                <a:gd name="T57" fmla="*/ 129 h 131"/>
                <a:gd name="T58" fmla="*/ 101 w 232"/>
                <a:gd name="T59" fmla="*/ 129 h 131"/>
                <a:gd name="T60" fmla="*/ 199 w 232"/>
                <a:gd name="T61" fmla="*/ 1 h 131"/>
                <a:gd name="T62" fmla="*/ 195 w 232"/>
                <a:gd name="T63" fmla="*/ 82 h 131"/>
                <a:gd name="T64" fmla="*/ 165 w 232"/>
                <a:gd name="T65" fmla="*/ 30 h 131"/>
                <a:gd name="T66" fmla="*/ 115 w 232"/>
                <a:gd name="T67" fmla="*/ 34 h 131"/>
                <a:gd name="T68" fmla="*/ 111 w 232"/>
                <a:gd name="T69" fmla="*/ 35 h 131"/>
                <a:gd name="T70" fmla="*/ 85 w 232"/>
                <a:gd name="T71" fmla="*/ 68 h 131"/>
                <a:gd name="T72" fmla="*/ 125 w 232"/>
                <a:gd name="T73" fmla="*/ 61 h 131"/>
                <a:gd name="T74" fmla="*/ 191 w 232"/>
                <a:gd name="T75" fmla="*/ 75 h 131"/>
                <a:gd name="T76" fmla="*/ 178 w 232"/>
                <a:gd name="T77" fmla="*/ 86 h 131"/>
                <a:gd name="T78" fmla="*/ 59 w 232"/>
                <a:gd name="T79" fmla="*/ 93 h 131"/>
                <a:gd name="T80" fmla="*/ 0 w 232"/>
                <a:gd name="T81" fmla="*/ 59 h 131"/>
                <a:gd name="T82" fmla="*/ 81 w 232"/>
                <a:gd name="T83" fmla="*/ 27 h 131"/>
                <a:gd name="T84" fmla="*/ 37 w 232"/>
                <a:gd name="T85" fmla="*/ 82 h 131"/>
                <a:gd name="T86" fmla="*/ 100 w 232"/>
                <a:gd name="T87" fmla="*/ 4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2" h="131">
                  <a:moveTo>
                    <a:pt x="60" y="109"/>
                  </a:moveTo>
                  <a:cubicBezTo>
                    <a:pt x="58" y="109"/>
                    <a:pt x="56" y="108"/>
                    <a:pt x="55" y="107"/>
                  </a:cubicBezTo>
                  <a:cubicBezTo>
                    <a:pt x="53" y="106"/>
                    <a:pt x="52" y="104"/>
                    <a:pt x="52" y="102"/>
                  </a:cubicBezTo>
                  <a:cubicBezTo>
                    <a:pt x="52" y="100"/>
                    <a:pt x="53" y="98"/>
                    <a:pt x="54" y="97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64" y="86"/>
                    <a:pt x="66" y="85"/>
                    <a:pt x="67" y="85"/>
                  </a:cubicBezTo>
                  <a:cubicBezTo>
                    <a:pt x="69" y="84"/>
                    <a:pt x="72" y="85"/>
                    <a:pt x="73" y="87"/>
                  </a:cubicBezTo>
                  <a:cubicBezTo>
                    <a:pt x="74" y="88"/>
                    <a:pt x="75" y="89"/>
                    <a:pt x="75" y="91"/>
                  </a:cubicBezTo>
                  <a:cubicBezTo>
                    <a:pt x="75" y="93"/>
                    <a:pt x="75" y="95"/>
                    <a:pt x="74" y="9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3" y="108"/>
                    <a:pt x="62" y="108"/>
                    <a:pt x="60" y="109"/>
                  </a:cubicBezTo>
                  <a:close/>
                  <a:moveTo>
                    <a:pt x="141" y="95"/>
                  </a:moveTo>
                  <a:cubicBezTo>
                    <a:pt x="141" y="95"/>
                    <a:pt x="158" y="109"/>
                    <a:pt x="163" y="110"/>
                  </a:cubicBezTo>
                  <a:cubicBezTo>
                    <a:pt x="166" y="110"/>
                    <a:pt x="167" y="109"/>
                    <a:pt x="169" y="107"/>
                  </a:cubicBezTo>
                  <a:cubicBezTo>
                    <a:pt x="171" y="105"/>
                    <a:pt x="172" y="103"/>
                    <a:pt x="172" y="100"/>
                  </a:cubicBezTo>
                  <a:cubicBezTo>
                    <a:pt x="172" y="98"/>
                    <a:pt x="172" y="96"/>
                    <a:pt x="171" y="95"/>
                  </a:cubicBezTo>
                  <a:moveTo>
                    <a:pt x="128" y="104"/>
                  </a:moveTo>
                  <a:cubicBezTo>
                    <a:pt x="142" y="117"/>
                    <a:pt x="142" y="117"/>
                    <a:pt x="142" y="117"/>
                  </a:cubicBezTo>
                  <a:cubicBezTo>
                    <a:pt x="144" y="118"/>
                    <a:pt x="146" y="119"/>
                    <a:pt x="148" y="120"/>
                  </a:cubicBezTo>
                  <a:cubicBezTo>
                    <a:pt x="151" y="120"/>
                    <a:pt x="153" y="119"/>
                    <a:pt x="155" y="117"/>
                  </a:cubicBezTo>
                  <a:cubicBezTo>
                    <a:pt x="157" y="115"/>
                    <a:pt x="158" y="113"/>
                    <a:pt x="158" y="110"/>
                  </a:cubicBezTo>
                  <a:cubicBezTo>
                    <a:pt x="158" y="109"/>
                    <a:pt x="158" y="108"/>
                    <a:pt x="157" y="107"/>
                  </a:cubicBezTo>
                  <a:moveTo>
                    <a:pt x="120" y="119"/>
                  </a:moveTo>
                  <a:cubicBezTo>
                    <a:pt x="126" y="126"/>
                    <a:pt x="126" y="126"/>
                    <a:pt x="126" y="126"/>
                  </a:cubicBezTo>
                  <a:cubicBezTo>
                    <a:pt x="128" y="128"/>
                    <a:pt x="130" y="129"/>
                    <a:pt x="133" y="129"/>
                  </a:cubicBezTo>
                  <a:cubicBezTo>
                    <a:pt x="135" y="129"/>
                    <a:pt x="138" y="128"/>
                    <a:pt x="139" y="126"/>
                  </a:cubicBezTo>
                  <a:cubicBezTo>
                    <a:pt x="141" y="125"/>
                    <a:pt x="143" y="122"/>
                    <a:pt x="142" y="119"/>
                  </a:cubicBezTo>
                  <a:cubicBezTo>
                    <a:pt x="142" y="118"/>
                    <a:pt x="142" y="117"/>
                    <a:pt x="142" y="117"/>
                  </a:cubicBezTo>
                  <a:moveTo>
                    <a:pt x="104" y="125"/>
                  </a:moveTo>
                  <a:cubicBezTo>
                    <a:pt x="109" y="128"/>
                    <a:pt x="109" y="128"/>
                    <a:pt x="109" y="128"/>
                  </a:cubicBezTo>
                  <a:cubicBezTo>
                    <a:pt x="110" y="129"/>
                    <a:pt x="113" y="130"/>
                    <a:pt x="117" y="129"/>
                  </a:cubicBezTo>
                  <a:cubicBezTo>
                    <a:pt x="119" y="129"/>
                    <a:pt x="122" y="129"/>
                    <a:pt x="124" y="127"/>
                  </a:cubicBezTo>
                  <a:cubicBezTo>
                    <a:pt x="124" y="126"/>
                    <a:pt x="125" y="126"/>
                    <a:pt x="125" y="125"/>
                  </a:cubicBezTo>
                  <a:moveTo>
                    <a:pt x="74" y="117"/>
                  </a:moveTo>
                  <a:cubicBezTo>
                    <a:pt x="90" y="99"/>
                    <a:pt x="90" y="99"/>
                    <a:pt x="90" y="99"/>
                  </a:cubicBezTo>
                  <a:cubicBezTo>
                    <a:pt x="92" y="96"/>
                    <a:pt x="92" y="92"/>
                    <a:pt x="89" y="89"/>
                  </a:cubicBezTo>
                  <a:cubicBezTo>
                    <a:pt x="88" y="88"/>
                    <a:pt x="86" y="87"/>
                    <a:pt x="84" y="88"/>
                  </a:cubicBezTo>
                  <a:cubicBezTo>
                    <a:pt x="82" y="88"/>
                    <a:pt x="80" y="89"/>
                    <a:pt x="79" y="90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1" y="110"/>
                    <a:pt x="61" y="115"/>
                    <a:pt x="64" y="117"/>
                  </a:cubicBezTo>
                  <a:cubicBezTo>
                    <a:pt x="66" y="119"/>
                    <a:pt x="68" y="119"/>
                    <a:pt x="70" y="119"/>
                  </a:cubicBezTo>
                  <a:cubicBezTo>
                    <a:pt x="71" y="119"/>
                    <a:pt x="73" y="118"/>
                    <a:pt x="74" y="117"/>
                  </a:cubicBezTo>
                  <a:close/>
                  <a:moveTo>
                    <a:pt x="87" y="123"/>
                  </a:moveTo>
                  <a:cubicBezTo>
                    <a:pt x="102" y="107"/>
                    <a:pt x="102" y="107"/>
                    <a:pt x="102" y="107"/>
                  </a:cubicBezTo>
                  <a:cubicBezTo>
                    <a:pt x="104" y="104"/>
                    <a:pt x="104" y="100"/>
                    <a:pt x="101" y="97"/>
                  </a:cubicBezTo>
                  <a:cubicBezTo>
                    <a:pt x="100" y="96"/>
                    <a:pt x="98" y="95"/>
                    <a:pt x="95" y="95"/>
                  </a:cubicBezTo>
                  <a:cubicBezTo>
                    <a:pt x="94" y="95"/>
                    <a:pt x="92" y="96"/>
                    <a:pt x="91" y="97"/>
                  </a:cubicBezTo>
                  <a:cubicBezTo>
                    <a:pt x="77" y="114"/>
                    <a:pt x="77" y="114"/>
                    <a:pt x="77" y="114"/>
                  </a:cubicBezTo>
                  <a:cubicBezTo>
                    <a:pt x="74" y="117"/>
                    <a:pt x="74" y="121"/>
                    <a:pt x="77" y="124"/>
                  </a:cubicBezTo>
                  <a:cubicBezTo>
                    <a:pt x="79" y="125"/>
                    <a:pt x="81" y="126"/>
                    <a:pt x="83" y="125"/>
                  </a:cubicBezTo>
                  <a:cubicBezTo>
                    <a:pt x="84" y="125"/>
                    <a:pt x="86" y="124"/>
                    <a:pt x="87" y="123"/>
                  </a:cubicBezTo>
                  <a:close/>
                  <a:moveTo>
                    <a:pt x="107" y="121"/>
                  </a:moveTo>
                  <a:cubicBezTo>
                    <a:pt x="109" y="119"/>
                    <a:pt x="109" y="119"/>
                    <a:pt x="109" y="119"/>
                  </a:cubicBezTo>
                  <a:cubicBezTo>
                    <a:pt x="112" y="116"/>
                    <a:pt x="112" y="112"/>
                    <a:pt x="109" y="109"/>
                  </a:cubicBezTo>
                  <a:cubicBezTo>
                    <a:pt x="107" y="108"/>
                    <a:pt x="105" y="107"/>
                    <a:pt x="103" y="108"/>
                  </a:cubicBezTo>
                  <a:cubicBezTo>
                    <a:pt x="101" y="108"/>
                    <a:pt x="100" y="109"/>
                    <a:pt x="99" y="110"/>
                  </a:cubicBezTo>
                  <a:cubicBezTo>
                    <a:pt x="90" y="119"/>
                    <a:pt x="90" y="119"/>
                    <a:pt x="90" y="119"/>
                  </a:cubicBezTo>
                  <a:cubicBezTo>
                    <a:pt x="88" y="122"/>
                    <a:pt x="88" y="127"/>
                    <a:pt x="91" y="129"/>
                  </a:cubicBezTo>
                  <a:cubicBezTo>
                    <a:pt x="92" y="131"/>
                    <a:pt x="94" y="131"/>
                    <a:pt x="97" y="131"/>
                  </a:cubicBezTo>
                  <a:cubicBezTo>
                    <a:pt x="98" y="131"/>
                    <a:pt x="100" y="130"/>
                    <a:pt x="101" y="129"/>
                  </a:cubicBezTo>
                  <a:lnTo>
                    <a:pt x="107" y="121"/>
                  </a:lnTo>
                  <a:close/>
                  <a:moveTo>
                    <a:pt x="199" y="1"/>
                  </a:moveTo>
                  <a:cubicBezTo>
                    <a:pt x="185" y="9"/>
                    <a:pt x="163" y="20"/>
                    <a:pt x="160" y="22"/>
                  </a:cubicBezTo>
                  <a:cubicBezTo>
                    <a:pt x="163" y="27"/>
                    <a:pt x="195" y="82"/>
                    <a:pt x="195" y="82"/>
                  </a:cubicBezTo>
                  <a:cubicBezTo>
                    <a:pt x="232" y="62"/>
                    <a:pt x="232" y="62"/>
                    <a:pt x="232" y="62"/>
                  </a:cubicBezTo>
                  <a:moveTo>
                    <a:pt x="165" y="30"/>
                  </a:moveTo>
                  <a:cubicBezTo>
                    <a:pt x="146" y="23"/>
                    <a:pt x="137" y="34"/>
                    <a:pt x="125" y="34"/>
                  </a:cubicBezTo>
                  <a:cubicBezTo>
                    <a:pt x="121" y="34"/>
                    <a:pt x="117" y="34"/>
                    <a:pt x="115" y="34"/>
                  </a:cubicBezTo>
                  <a:cubicBezTo>
                    <a:pt x="115" y="34"/>
                    <a:pt x="114" y="34"/>
                    <a:pt x="114" y="34"/>
                  </a:cubicBezTo>
                  <a:cubicBezTo>
                    <a:pt x="113" y="34"/>
                    <a:pt x="112" y="35"/>
                    <a:pt x="111" y="35"/>
                  </a:cubicBezTo>
                  <a:cubicBezTo>
                    <a:pt x="80" y="51"/>
                    <a:pt x="80" y="51"/>
                    <a:pt x="80" y="51"/>
                  </a:cubicBezTo>
                  <a:cubicBezTo>
                    <a:pt x="65" y="59"/>
                    <a:pt x="80" y="70"/>
                    <a:pt x="85" y="68"/>
                  </a:cubicBezTo>
                  <a:cubicBezTo>
                    <a:pt x="90" y="67"/>
                    <a:pt x="102" y="62"/>
                    <a:pt x="110" y="59"/>
                  </a:cubicBezTo>
                  <a:cubicBezTo>
                    <a:pt x="115" y="57"/>
                    <a:pt x="121" y="58"/>
                    <a:pt x="125" y="61"/>
                  </a:cubicBezTo>
                  <a:cubicBezTo>
                    <a:pt x="139" y="71"/>
                    <a:pt x="168" y="93"/>
                    <a:pt x="171" y="95"/>
                  </a:cubicBezTo>
                  <a:moveTo>
                    <a:pt x="191" y="75"/>
                  </a:moveTo>
                  <a:cubicBezTo>
                    <a:pt x="189" y="77"/>
                    <a:pt x="182" y="81"/>
                    <a:pt x="181" y="82"/>
                  </a:cubicBezTo>
                  <a:cubicBezTo>
                    <a:pt x="180" y="83"/>
                    <a:pt x="179" y="85"/>
                    <a:pt x="178" y="86"/>
                  </a:cubicBezTo>
                  <a:cubicBezTo>
                    <a:pt x="176" y="90"/>
                    <a:pt x="173" y="94"/>
                    <a:pt x="171" y="95"/>
                  </a:cubicBezTo>
                  <a:moveTo>
                    <a:pt x="59" y="93"/>
                  </a:moveTo>
                  <a:cubicBezTo>
                    <a:pt x="59" y="93"/>
                    <a:pt x="59" y="93"/>
                    <a:pt x="59" y="93"/>
                  </a:cubicBezTo>
                  <a:moveTo>
                    <a:pt x="0" y="59"/>
                  </a:moveTo>
                  <a:cubicBezTo>
                    <a:pt x="34" y="87"/>
                    <a:pt x="34" y="87"/>
                    <a:pt x="34" y="87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48" y="0"/>
                    <a:pt x="48" y="0"/>
                    <a:pt x="48" y="0"/>
                  </a:cubicBezTo>
                  <a:moveTo>
                    <a:pt x="37" y="82"/>
                  </a:moveTo>
                  <a:cubicBezTo>
                    <a:pt x="46" y="90"/>
                    <a:pt x="56" y="95"/>
                    <a:pt x="56" y="95"/>
                  </a:cubicBezTo>
                  <a:moveTo>
                    <a:pt x="100" y="41"/>
                  </a:moveTo>
                  <a:cubicBezTo>
                    <a:pt x="96" y="39"/>
                    <a:pt x="86" y="34"/>
                    <a:pt x="77" y="32"/>
                  </a:cubicBezTo>
                </a:path>
              </a:pathLst>
            </a:custGeom>
            <a:noFill/>
            <a:ln w="28575" cap="rnd">
              <a:solidFill>
                <a:schemeClr val="tx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4456082-0139-3AB8-6ACA-95320211E6C1}"/>
                </a:ext>
              </a:extLst>
            </p:cNvPr>
            <p:cNvGrpSpPr/>
            <p:nvPr/>
          </p:nvGrpSpPr>
          <p:grpSpPr>
            <a:xfrm>
              <a:off x="1838193" y="2848164"/>
              <a:ext cx="20929529" cy="4144397"/>
              <a:chOff x="1131888" y="2355850"/>
              <a:chExt cx="9925050" cy="1965326"/>
            </a:xfrm>
          </p:grpSpPr>
          <p:sp>
            <p:nvSpPr>
              <p:cNvPr id="28" name="Freeform 11">
                <a:extLst>
                  <a:ext uri="{FF2B5EF4-FFF2-40B4-BE49-F238E27FC236}">
                    <a16:creationId xmlns:a16="http://schemas.microsoft.com/office/drawing/2014/main" id="{5C1E2D0A-EA8D-3F37-3363-9D5CF520D7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36051" y="3395663"/>
                <a:ext cx="1960563" cy="925513"/>
              </a:xfrm>
              <a:custGeom>
                <a:avLst/>
                <a:gdLst>
                  <a:gd name="T0" fmla="*/ 515 w 515"/>
                  <a:gd name="T1" fmla="*/ 0 h 243"/>
                  <a:gd name="T2" fmla="*/ 258 w 515"/>
                  <a:gd name="T3" fmla="*/ 243 h 243"/>
                  <a:gd name="T4" fmla="*/ 0 w 515"/>
                  <a:gd name="T5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5" h="243">
                    <a:moveTo>
                      <a:pt x="515" y="0"/>
                    </a:moveTo>
                    <a:cubicBezTo>
                      <a:pt x="507" y="135"/>
                      <a:pt x="395" y="243"/>
                      <a:pt x="258" y="243"/>
                    </a:cubicBezTo>
                    <a:cubicBezTo>
                      <a:pt x="121" y="243"/>
                      <a:pt x="8" y="135"/>
                      <a:pt x="0" y="0"/>
                    </a:cubicBezTo>
                  </a:path>
                </a:pathLst>
              </a:custGeom>
              <a:noFill/>
              <a:ln w="25400" cap="rnd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9" name="Oval 12">
                <a:extLst>
                  <a:ext uri="{FF2B5EF4-FFF2-40B4-BE49-F238E27FC236}">
                    <a16:creationId xmlns:a16="http://schemas.microsoft.com/office/drawing/2014/main" id="{718BE1E6-86B7-BB43-3AAD-75CD49F742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39463" y="3278188"/>
                <a:ext cx="117475" cy="117475"/>
              </a:xfrm>
              <a:prstGeom prst="ellipse">
                <a:avLst/>
              </a:prstGeom>
              <a:noFill/>
              <a:ln w="25400" cap="rnd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" name="Freeform 14">
                <a:extLst>
                  <a:ext uri="{FF2B5EF4-FFF2-40B4-BE49-F238E27FC236}">
                    <a16:creationId xmlns:a16="http://schemas.microsoft.com/office/drawing/2014/main" id="{FA143F87-6E91-2DB2-DB2A-DBAEA83142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77076" y="2355850"/>
                <a:ext cx="1958975" cy="922338"/>
              </a:xfrm>
              <a:custGeom>
                <a:avLst/>
                <a:gdLst>
                  <a:gd name="T0" fmla="*/ 0 w 515"/>
                  <a:gd name="T1" fmla="*/ 242 h 242"/>
                  <a:gd name="T2" fmla="*/ 258 w 515"/>
                  <a:gd name="T3" fmla="*/ 0 h 242"/>
                  <a:gd name="T4" fmla="*/ 515 w 515"/>
                  <a:gd name="T5" fmla="*/ 242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5" h="242">
                    <a:moveTo>
                      <a:pt x="0" y="242"/>
                    </a:moveTo>
                    <a:cubicBezTo>
                      <a:pt x="8" y="107"/>
                      <a:pt x="121" y="0"/>
                      <a:pt x="258" y="0"/>
                    </a:cubicBezTo>
                    <a:cubicBezTo>
                      <a:pt x="395" y="0"/>
                      <a:pt x="507" y="107"/>
                      <a:pt x="515" y="242"/>
                    </a:cubicBezTo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4" name="Oval 15">
                <a:extLst>
                  <a:ext uri="{FF2B5EF4-FFF2-40B4-BE49-F238E27FC236}">
                    <a16:creationId xmlns:a16="http://schemas.microsoft.com/office/drawing/2014/main" id="{A1039CEC-84D1-A2AB-DFDD-76C60E9397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75726" y="3278188"/>
                <a:ext cx="117475" cy="117475"/>
              </a:xfrm>
              <a:prstGeom prst="ellipse">
                <a:avLst/>
              </a:prstGeom>
              <a:noFill/>
              <a:ln w="25400" cap="rnd">
                <a:solidFill>
                  <a:schemeClr val="accent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5" name="Freeform 17">
                <a:extLst>
                  <a:ext uri="{FF2B5EF4-FFF2-40B4-BE49-F238E27FC236}">
                    <a16:creationId xmlns:a16="http://schemas.microsoft.com/office/drawing/2014/main" id="{EF4EB294-AA0E-9645-FD11-D709F9D824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6513" y="3395663"/>
                <a:ext cx="1955800" cy="925513"/>
              </a:xfrm>
              <a:custGeom>
                <a:avLst/>
                <a:gdLst>
                  <a:gd name="T0" fmla="*/ 514 w 514"/>
                  <a:gd name="T1" fmla="*/ 0 h 243"/>
                  <a:gd name="T2" fmla="*/ 257 w 514"/>
                  <a:gd name="T3" fmla="*/ 243 h 243"/>
                  <a:gd name="T4" fmla="*/ 0 w 514"/>
                  <a:gd name="T5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4" h="243">
                    <a:moveTo>
                      <a:pt x="514" y="0"/>
                    </a:moveTo>
                    <a:cubicBezTo>
                      <a:pt x="506" y="135"/>
                      <a:pt x="394" y="243"/>
                      <a:pt x="257" y="243"/>
                    </a:cubicBezTo>
                    <a:cubicBezTo>
                      <a:pt x="120" y="243"/>
                      <a:pt x="8" y="135"/>
                      <a:pt x="0" y="0"/>
                    </a:cubicBezTo>
                  </a:path>
                </a:pathLst>
              </a:custGeom>
              <a:noFill/>
              <a:ln w="25400" cap="rnd">
                <a:solidFill>
                  <a:schemeClr val="accent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" name="Oval 18">
                <a:extLst>
                  <a:ext uri="{FF2B5EF4-FFF2-40B4-BE49-F238E27FC236}">
                    <a16:creationId xmlns:a16="http://schemas.microsoft.com/office/drawing/2014/main" id="{872A14EE-08C9-2B60-B817-7FF146DC8A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5163" y="3278188"/>
                <a:ext cx="119063" cy="117475"/>
              </a:xfrm>
              <a:prstGeom prst="ellipse">
                <a:avLst/>
              </a:prstGeom>
              <a:noFill/>
              <a:ln w="25400" cap="rnd">
                <a:solidFill>
                  <a:schemeClr val="accent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" name="Freeform 20">
                <a:extLst>
                  <a:ext uri="{FF2B5EF4-FFF2-40B4-BE49-F238E27FC236}">
                    <a16:creationId xmlns:a16="http://schemas.microsoft.com/office/drawing/2014/main" id="{F6907231-49A4-9B94-D16E-AAE887468E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6" y="2355850"/>
                <a:ext cx="1960563" cy="922338"/>
              </a:xfrm>
              <a:custGeom>
                <a:avLst/>
                <a:gdLst>
                  <a:gd name="T0" fmla="*/ 0 w 515"/>
                  <a:gd name="T1" fmla="*/ 242 h 242"/>
                  <a:gd name="T2" fmla="*/ 258 w 515"/>
                  <a:gd name="T3" fmla="*/ 0 h 242"/>
                  <a:gd name="T4" fmla="*/ 515 w 515"/>
                  <a:gd name="T5" fmla="*/ 242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5" h="242">
                    <a:moveTo>
                      <a:pt x="0" y="242"/>
                    </a:moveTo>
                    <a:cubicBezTo>
                      <a:pt x="8" y="107"/>
                      <a:pt x="121" y="0"/>
                      <a:pt x="258" y="0"/>
                    </a:cubicBezTo>
                    <a:cubicBezTo>
                      <a:pt x="395" y="0"/>
                      <a:pt x="507" y="107"/>
                      <a:pt x="515" y="242"/>
                    </a:cubicBez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8" name="Oval 21">
                <a:extLst>
                  <a:ext uri="{FF2B5EF4-FFF2-40B4-BE49-F238E27FC236}">
                    <a16:creationId xmlns:a16="http://schemas.microsoft.com/office/drawing/2014/main" id="{D15795D6-8EC5-99DA-C1F6-35238E8E2D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6188" y="3278188"/>
                <a:ext cx="117475" cy="117475"/>
              </a:xfrm>
              <a:prstGeom prst="ellipse">
                <a:avLst/>
              </a:prstGeom>
              <a:noFill/>
              <a:ln w="25400" cap="rnd">
                <a:solidFill>
                  <a:schemeClr val="accent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9" name="Freeform 23">
                <a:extLst>
                  <a:ext uri="{FF2B5EF4-FFF2-40B4-BE49-F238E27FC236}">
                    <a16:creationId xmlns:a16="http://schemas.microsoft.com/office/drawing/2014/main" id="{78686FD1-F823-7252-C696-770E6AF86A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2213" y="3395663"/>
                <a:ext cx="1957388" cy="925513"/>
              </a:xfrm>
              <a:custGeom>
                <a:avLst/>
                <a:gdLst>
                  <a:gd name="T0" fmla="*/ 514 w 514"/>
                  <a:gd name="T1" fmla="*/ 0 h 243"/>
                  <a:gd name="T2" fmla="*/ 257 w 514"/>
                  <a:gd name="T3" fmla="*/ 243 h 243"/>
                  <a:gd name="T4" fmla="*/ 0 w 514"/>
                  <a:gd name="T5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4" h="243">
                    <a:moveTo>
                      <a:pt x="514" y="0"/>
                    </a:moveTo>
                    <a:cubicBezTo>
                      <a:pt x="506" y="135"/>
                      <a:pt x="394" y="243"/>
                      <a:pt x="257" y="243"/>
                    </a:cubicBezTo>
                    <a:cubicBezTo>
                      <a:pt x="120" y="243"/>
                      <a:pt x="8" y="135"/>
                      <a:pt x="0" y="0"/>
                    </a:cubicBezTo>
                  </a:path>
                </a:pathLst>
              </a:custGeom>
              <a:noFill/>
              <a:ln w="2540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0" name="Oval 24">
                <a:extLst>
                  <a:ext uri="{FF2B5EF4-FFF2-40B4-BE49-F238E27FC236}">
                    <a16:creationId xmlns:a16="http://schemas.microsoft.com/office/drawing/2014/main" id="{764207FE-9077-7FAC-AD58-31C7940103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92451" y="3278188"/>
                <a:ext cx="117475" cy="117475"/>
              </a:xfrm>
              <a:prstGeom prst="ellipse">
                <a:avLst/>
              </a:prstGeom>
              <a:noFill/>
              <a:ln w="2540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1" name="Oval 25">
                <a:extLst>
                  <a:ext uri="{FF2B5EF4-FFF2-40B4-BE49-F238E27FC236}">
                    <a16:creationId xmlns:a16="http://schemas.microsoft.com/office/drawing/2014/main" id="{1E17EB8D-226F-A446-82F9-A9229BF620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1888" y="3278188"/>
                <a:ext cx="117475" cy="117475"/>
              </a:xfrm>
              <a:prstGeom prst="ellipse">
                <a:avLst/>
              </a:prstGeom>
              <a:noFill/>
              <a:ln w="2540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77" name="Oval 13">
              <a:extLst>
                <a:ext uri="{FF2B5EF4-FFF2-40B4-BE49-F238E27FC236}">
                  <a16:creationId xmlns:a16="http://schemas.microsoft.com/office/drawing/2014/main" id="{D703DAC7-A60A-9DB4-3827-83A9EC8A84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28395" y="3370398"/>
              <a:ext cx="3089885" cy="3099927"/>
            </a:xfrm>
            <a:prstGeom prst="ellipse">
              <a:avLst/>
            </a:prstGeom>
            <a:noFill/>
            <a:ln w="31750" cap="rnd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Oval 16">
              <a:extLst>
                <a:ext uri="{FF2B5EF4-FFF2-40B4-BE49-F238E27FC236}">
                  <a16:creationId xmlns:a16="http://schemas.microsoft.com/office/drawing/2014/main" id="{4A10CD38-46D2-FD5B-B844-416676D55F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7391" y="3370398"/>
              <a:ext cx="3096580" cy="3099927"/>
            </a:xfrm>
            <a:prstGeom prst="ellipse">
              <a:avLst/>
            </a:prstGeom>
            <a:noFill/>
            <a:ln w="31750" cap="rnd">
              <a:solidFill>
                <a:schemeClr val="accent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" name="Oval 19">
              <a:extLst>
                <a:ext uri="{FF2B5EF4-FFF2-40B4-BE49-F238E27FC236}">
                  <a16:creationId xmlns:a16="http://schemas.microsoft.com/office/drawing/2014/main" id="{13BE2714-1579-3C1E-7C02-19761934B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56342" y="3370398"/>
              <a:ext cx="3096580" cy="3099927"/>
            </a:xfrm>
            <a:prstGeom prst="ellipse">
              <a:avLst/>
            </a:prstGeom>
            <a:noFill/>
            <a:ln w="31750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" name="Oval 22">
              <a:extLst>
                <a:ext uri="{FF2B5EF4-FFF2-40B4-BE49-F238E27FC236}">
                  <a16:creationId xmlns:a16="http://schemas.microsoft.com/office/drawing/2014/main" id="{94988CDD-C5C4-97FD-DB52-15AB735E4E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21991" y="3370398"/>
              <a:ext cx="3096580" cy="3099927"/>
            </a:xfrm>
            <a:prstGeom prst="ellipse">
              <a:avLst/>
            </a:prstGeom>
            <a:noFill/>
            <a:ln w="31750" cap="rnd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" name="Oval 26">
              <a:extLst>
                <a:ext uri="{FF2B5EF4-FFF2-40B4-BE49-F238E27FC236}">
                  <a16:creationId xmlns:a16="http://schemas.microsoft.com/office/drawing/2014/main" id="{D90893FB-E9B0-F1BD-3D2F-406176E5CF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0943" y="3370398"/>
              <a:ext cx="3096580" cy="3099927"/>
            </a:xfrm>
            <a:prstGeom prst="ellipse">
              <a:avLst/>
            </a:prstGeom>
            <a:noFill/>
            <a:ln w="31750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82" name="Text Placeholder 35">
            <a:extLst>
              <a:ext uri="{FF2B5EF4-FFF2-40B4-BE49-F238E27FC236}">
                <a16:creationId xmlns:a16="http://schemas.microsoft.com/office/drawing/2014/main" id="{ED42F4C6-75AF-1997-6DA3-929867A78C9D}"/>
              </a:ext>
            </a:extLst>
          </p:cNvPr>
          <p:cNvSpPr txBox="1">
            <a:spLocks/>
          </p:cNvSpPr>
          <p:nvPr/>
        </p:nvSpPr>
        <p:spPr>
          <a:xfrm>
            <a:off x="1173924" y="9256471"/>
            <a:ext cx="3717808" cy="21558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Lorem ipsum dolor sit </a:t>
            </a:r>
            <a:r>
              <a:rPr lang="en-US" sz="2400" dirty="0" err="1"/>
              <a:t>amet</a:t>
            </a:r>
            <a:r>
              <a:rPr lang="en-US" sz="2400" dirty="0"/>
              <a:t>, </a:t>
            </a:r>
            <a:r>
              <a:rPr lang="en-US" sz="2400" dirty="0" err="1"/>
              <a:t>consectetur</a:t>
            </a:r>
            <a:r>
              <a:rPr lang="en-US" sz="2400" dirty="0"/>
              <a:t> </a:t>
            </a:r>
            <a:r>
              <a:rPr lang="en-US" sz="2400" dirty="0" err="1"/>
              <a:t>adipiscing</a:t>
            </a:r>
            <a:r>
              <a:rPr lang="en-US" sz="2400" dirty="0"/>
              <a:t> </a:t>
            </a:r>
            <a:r>
              <a:rPr lang="en-US" sz="2400" dirty="0" err="1"/>
              <a:t>elit</a:t>
            </a:r>
            <a:r>
              <a:rPr lang="en-US" sz="2400" dirty="0"/>
              <a:t>, sed do</a:t>
            </a:r>
            <a:endParaRPr lang="ru-RU" sz="2400" dirty="0"/>
          </a:p>
        </p:txBody>
      </p:sp>
      <p:sp>
        <p:nvSpPr>
          <p:cNvPr id="83" name="Text Placeholder 36">
            <a:extLst>
              <a:ext uri="{FF2B5EF4-FFF2-40B4-BE49-F238E27FC236}">
                <a16:creationId xmlns:a16="http://schemas.microsoft.com/office/drawing/2014/main" id="{4D6E29C0-3EFA-3823-B9F0-1D5CA877D4BA}"/>
              </a:ext>
            </a:extLst>
          </p:cNvPr>
          <p:cNvSpPr txBox="1">
            <a:spLocks/>
          </p:cNvSpPr>
          <p:nvPr/>
        </p:nvSpPr>
        <p:spPr>
          <a:xfrm>
            <a:off x="1173922" y="8398907"/>
            <a:ext cx="3717810" cy="8086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STEP 1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84" name="Text Placeholder 37">
            <a:extLst>
              <a:ext uri="{FF2B5EF4-FFF2-40B4-BE49-F238E27FC236}">
                <a16:creationId xmlns:a16="http://schemas.microsoft.com/office/drawing/2014/main" id="{69C6C623-0224-8BC8-BA2B-0FBBB5FBA831}"/>
              </a:ext>
            </a:extLst>
          </p:cNvPr>
          <p:cNvSpPr txBox="1">
            <a:spLocks/>
          </p:cNvSpPr>
          <p:nvPr/>
        </p:nvSpPr>
        <p:spPr>
          <a:xfrm>
            <a:off x="5753514" y="9256471"/>
            <a:ext cx="3717808" cy="21558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/>
              <a:t>Lorem ipsum dolor sit amet, consectetur adipiscing elit, sed do</a:t>
            </a:r>
            <a:endParaRPr lang="ru-RU" sz="2400" dirty="0"/>
          </a:p>
        </p:txBody>
      </p:sp>
      <p:sp>
        <p:nvSpPr>
          <p:cNvPr id="85" name="Text Placeholder 38">
            <a:extLst>
              <a:ext uri="{FF2B5EF4-FFF2-40B4-BE49-F238E27FC236}">
                <a16:creationId xmlns:a16="http://schemas.microsoft.com/office/drawing/2014/main" id="{DB8DF4D3-1139-9EEE-7112-A752299FB216}"/>
              </a:ext>
            </a:extLst>
          </p:cNvPr>
          <p:cNvSpPr txBox="1">
            <a:spLocks/>
          </p:cNvSpPr>
          <p:nvPr/>
        </p:nvSpPr>
        <p:spPr>
          <a:xfrm>
            <a:off x="5753512" y="8398907"/>
            <a:ext cx="3717810" cy="8086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STEP 2</a:t>
            </a:r>
            <a:endParaRPr lang="ru-RU" b="1" dirty="0"/>
          </a:p>
        </p:txBody>
      </p:sp>
      <p:sp>
        <p:nvSpPr>
          <p:cNvPr id="86" name="Text Placeholder 39">
            <a:extLst>
              <a:ext uri="{FF2B5EF4-FFF2-40B4-BE49-F238E27FC236}">
                <a16:creationId xmlns:a16="http://schemas.microsoft.com/office/drawing/2014/main" id="{3138B3CF-B3A8-ECB9-1592-2C195CD1D792}"/>
              </a:ext>
            </a:extLst>
          </p:cNvPr>
          <p:cNvSpPr txBox="1">
            <a:spLocks/>
          </p:cNvSpPr>
          <p:nvPr/>
        </p:nvSpPr>
        <p:spPr>
          <a:xfrm>
            <a:off x="10333102" y="9256471"/>
            <a:ext cx="3717808" cy="21558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/>
              <a:t>Lorem ipsum dolor sit amet, consectetur adipiscing elit, sed do</a:t>
            </a:r>
            <a:endParaRPr lang="ru-RU" sz="2400" dirty="0"/>
          </a:p>
        </p:txBody>
      </p:sp>
      <p:sp>
        <p:nvSpPr>
          <p:cNvPr id="87" name="Text Placeholder 40">
            <a:extLst>
              <a:ext uri="{FF2B5EF4-FFF2-40B4-BE49-F238E27FC236}">
                <a16:creationId xmlns:a16="http://schemas.microsoft.com/office/drawing/2014/main" id="{938BB838-057D-BE2C-E921-E660AE908AA7}"/>
              </a:ext>
            </a:extLst>
          </p:cNvPr>
          <p:cNvSpPr txBox="1">
            <a:spLocks/>
          </p:cNvSpPr>
          <p:nvPr/>
        </p:nvSpPr>
        <p:spPr>
          <a:xfrm>
            <a:off x="10333100" y="8398907"/>
            <a:ext cx="3976059" cy="8086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STEP 3</a:t>
            </a:r>
            <a:endParaRPr lang="ru-RU" b="1" dirty="0"/>
          </a:p>
        </p:txBody>
      </p:sp>
      <p:sp>
        <p:nvSpPr>
          <p:cNvPr id="88" name="Text Placeholder 41">
            <a:extLst>
              <a:ext uri="{FF2B5EF4-FFF2-40B4-BE49-F238E27FC236}">
                <a16:creationId xmlns:a16="http://schemas.microsoft.com/office/drawing/2014/main" id="{3F756092-B068-2FEE-7D6F-2F585DC95A2A}"/>
              </a:ext>
            </a:extLst>
          </p:cNvPr>
          <p:cNvSpPr txBox="1">
            <a:spLocks/>
          </p:cNvSpPr>
          <p:nvPr/>
        </p:nvSpPr>
        <p:spPr>
          <a:xfrm>
            <a:off x="14912687" y="9256471"/>
            <a:ext cx="3717808" cy="21558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/>
              <a:t>Lorem ipsum dolor sit amet, consectetur adipiscing elit, sed do</a:t>
            </a:r>
            <a:endParaRPr lang="ru-RU" sz="2400" dirty="0"/>
          </a:p>
        </p:txBody>
      </p:sp>
      <p:sp>
        <p:nvSpPr>
          <p:cNvPr id="89" name="Text Placeholder 42">
            <a:extLst>
              <a:ext uri="{FF2B5EF4-FFF2-40B4-BE49-F238E27FC236}">
                <a16:creationId xmlns:a16="http://schemas.microsoft.com/office/drawing/2014/main" id="{8F09D264-9E4E-A2B2-D939-E60D907645D9}"/>
              </a:ext>
            </a:extLst>
          </p:cNvPr>
          <p:cNvSpPr txBox="1">
            <a:spLocks/>
          </p:cNvSpPr>
          <p:nvPr/>
        </p:nvSpPr>
        <p:spPr>
          <a:xfrm>
            <a:off x="14912685" y="8398907"/>
            <a:ext cx="3717810" cy="8086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STEP 4</a:t>
            </a:r>
            <a:endParaRPr lang="ru-RU" b="1" dirty="0"/>
          </a:p>
        </p:txBody>
      </p:sp>
      <p:sp>
        <p:nvSpPr>
          <p:cNvPr id="90" name="Text Placeholder 43">
            <a:extLst>
              <a:ext uri="{FF2B5EF4-FFF2-40B4-BE49-F238E27FC236}">
                <a16:creationId xmlns:a16="http://schemas.microsoft.com/office/drawing/2014/main" id="{E06C6F60-261F-C973-743C-E1E6E9C703FB}"/>
              </a:ext>
            </a:extLst>
          </p:cNvPr>
          <p:cNvSpPr txBox="1">
            <a:spLocks/>
          </p:cNvSpPr>
          <p:nvPr/>
        </p:nvSpPr>
        <p:spPr>
          <a:xfrm>
            <a:off x="19492271" y="9256471"/>
            <a:ext cx="3717808" cy="21558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/>
              <a:t>Lorem ipsum dolor sit amet, consectetur adipiscing elit, sed do</a:t>
            </a:r>
            <a:endParaRPr lang="ru-RU" sz="2400" dirty="0"/>
          </a:p>
        </p:txBody>
      </p:sp>
      <p:sp>
        <p:nvSpPr>
          <p:cNvPr id="91" name="Text Placeholder 44">
            <a:extLst>
              <a:ext uri="{FF2B5EF4-FFF2-40B4-BE49-F238E27FC236}">
                <a16:creationId xmlns:a16="http://schemas.microsoft.com/office/drawing/2014/main" id="{812364C3-3F4E-E350-9341-288CA593AC8F}"/>
              </a:ext>
            </a:extLst>
          </p:cNvPr>
          <p:cNvSpPr txBox="1">
            <a:spLocks/>
          </p:cNvSpPr>
          <p:nvPr/>
        </p:nvSpPr>
        <p:spPr>
          <a:xfrm>
            <a:off x="19492269" y="8398907"/>
            <a:ext cx="3717810" cy="80869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STEP 5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791633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E2A3DB-7BC9-A150-DE93-9CFC642B5530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TIMELINE (WHEN)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3" name="Freeform: Shape 17">
            <a:extLst>
              <a:ext uri="{FF2B5EF4-FFF2-40B4-BE49-F238E27FC236}">
                <a16:creationId xmlns:a16="http://schemas.microsoft.com/office/drawing/2014/main" id="{4C6F58CF-F932-BF23-C2FE-4AB80076339C}"/>
              </a:ext>
            </a:extLst>
          </p:cNvPr>
          <p:cNvSpPr/>
          <p:nvPr/>
        </p:nvSpPr>
        <p:spPr>
          <a:xfrm>
            <a:off x="17269588" y="3083441"/>
            <a:ext cx="4483498" cy="8782493"/>
          </a:xfrm>
          <a:custGeom>
            <a:avLst/>
            <a:gdLst>
              <a:gd name="connsiteX0" fmla="*/ 0 w 1952243"/>
              <a:gd name="connsiteY0" fmla="*/ 1663598 h 2787091"/>
              <a:gd name="connsiteX1" fmla="*/ 0 w 1952243"/>
              <a:gd name="connsiteY1" fmla="*/ 2541270 h 2787091"/>
              <a:gd name="connsiteX2" fmla="*/ 245821 w 1952243"/>
              <a:gd name="connsiteY2" fmla="*/ 2787091 h 2787091"/>
              <a:gd name="connsiteX3" fmla="*/ 1706422 w 1952243"/>
              <a:gd name="connsiteY3" fmla="*/ 2787091 h 2787091"/>
              <a:gd name="connsiteX4" fmla="*/ 1952244 w 1952243"/>
              <a:gd name="connsiteY4" fmla="*/ 2541270 h 2787091"/>
              <a:gd name="connsiteX5" fmla="*/ 1952244 w 1952243"/>
              <a:gd name="connsiteY5" fmla="*/ 245821 h 2787091"/>
              <a:gd name="connsiteX6" fmla="*/ 1706422 w 1952243"/>
              <a:gd name="connsiteY6" fmla="*/ 0 h 2787091"/>
              <a:gd name="connsiteX7" fmla="*/ 245821 w 1952243"/>
              <a:gd name="connsiteY7" fmla="*/ 0 h 2787091"/>
              <a:gd name="connsiteX8" fmla="*/ 0 w 1952243"/>
              <a:gd name="connsiteY8" fmla="*/ 245821 h 2787091"/>
              <a:gd name="connsiteX9" fmla="*/ 0 w 1952243"/>
              <a:gd name="connsiteY9" fmla="*/ 1123493 h 2787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2243" h="2787091">
                <a:moveTo>
                  <a:pt x="0" y="1663598"/>
                </a:moveTo>
                <a:lnTo>
                  <a:pt x="0" y="2541270"/>
                </a:lnTo>
                <a:cubicBezTo>
                  <a:pt x="0" y="2677058"/>
                  <a:pt x="110032" y="2787091"/>
                  <a:pt x="245821" y="2787091"/>
                </a:cubicBezTo>
                <a:lnTo>
                  <a:pt x="1706422" y="2787091"/>
                </a:lnTo>
                <a:cubicBezTo>
                  <a:pt x="1842211" y="2787091"/>
                  <a:pt x="1952244" y="2677058"/>
                  <a:pt x="1952244" y="2541270"/>
                </a:cubicBezTo>
                <a:lnTo>
                  <a:pt x="1952244" y="245821"/>
                </a:lnTo>
                <a:cubicBezTo>
                  <a:pt x="1952244" y="110033"/>
                  <a:pt x="1842211" y="0"/>
                  <a:pt x="1706422" y="0"/>
                </a:cubicBezTo>
                <a:lnTo>
                  <a:pt x="245821" y="0"/>
                </a:lnTo>
                <a:cubicBezTo>
                  <a:pt x="110032" y="0"/>
                  <a:pt x="0" y="110033"/>
                  <a:pt x="0" y="245821"/>
                </a:cubicBezTo>
                <a:lnTo>
                  <a:pt x="0" y="1123493"/>
                </a:lnTo>
              </a:path>
            </a:pathLst>
          </a:custGeom>
          <a:ln w="28575" cap="rnd"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4"/>
                </a:gs>
              </a:gsLst>
              <a:lin ang="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ru-UA" sz="200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1CBE9A8-A213-AB52-A99D-C6137365DE12}"/>
              </a:ext>
            </a:extLst>
          </p:cNvPr>
          <p:cNvSpPr/>
          <p:nvPr/>
        </p:nvSpPr>
        <p:spPr>
          <a:xfrm>
            <a:off x="12125639" y="3083441"/>
            <a:ext cx="5379149" cy="8782493"/>
          </a:xfrm>
          <a:custGeom>
            <a:avLst/>
            <a:gdLst>
              <a:gd name="connsiteX0" fmla="*/ 0 w 2342235"/>
              <a:gd name="connsiteY0" fmla="*/ 1663598 h 2787091"/>
              <a:gd name="connsiteX1" fmla="*/ 0 w 2342235"/>
              <a:gd name="connsiteY1" fmla="*/ 2541270 h 2787091"/>
              <a:gd name="connsiteX2" fmla="*/ 245821 w 2342235"/>
              <a:gd name="connsiteY2" fmla="*/ 2787091 h 2787091"/>
              <a:gd name="connsiteX3" fmla="*/ 1706423 w 2342235"/>
              <a:gd name="connsiteY3" fmla="*/ 2787091 h 2787091"/>
              <a:gd name="connsiteX4" fmla="*/ 1952244 w 2342235"/>
              <a:gd name="connsiteY4" fmla="*/ 2541270 h 2787091"/>
              <a:gd name="connsiteX5" fmla="*/ 1952244 w 2342235"/>
              <a:gd name="connsiteY5" fmla="*/ 1653692 h 2787091"/>
              <a:gd name="connsiteX6" fmla="*/ 2342235 w 2342235"/>
              <a:gd name="connsiteY6" fmla="*/ 1393545 h 2787091"/>
              <a:gd name="connsiteX7" fmla="*/ 1952244 w 2342235"/>
              <a:gd name="connsiteY7" fmla="*/ 1133399 h 2787091"/>
              <a:gd name="connsiteX8" fmla="*/ 1952244 w 2342235"/>
              <a:gd name="connsiteY8" fmla="*/ 245821 h 2787091"/>
              <a:gd name="connsiteX9" fmla="*/ 1706423 w 2342235"/>
              <a:gd name="connsiteY9" fmla="*/ 0 h 2787091"/>
              <a:gd name="connsiteX10" fmla="*/ 245821 w 2342235"/>
              <a:gd name="connsiteY10" fmla="*/ 0 h 2787091"/>
              <a:gd name="connsiteX11" fmla="*/ 0 w 2342235"/>
              <a:gd name="connsiteY11" fmla="*/ 245821 h 2787091"/>
              <a:gd name="connsiteX12" fmla="*/ 0 w 2342235"/>
              <a:gd name="connsiteY12" fmla="*/ 1123493 h 2787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2235" h="2787091">
                <a:moveTo>
                  <a:pt x="0" y="1663598"/>
                </a:moveTo>
                <a:lnTo>
                  <a:pt x="0" y="2541270"/>
                </a:lnTo>
                <a:cubicBezTo>
                  <a:pt x="0" y="2677058"/>
                  <a:pt x="110033" y="2787091"/>
                  <a:pt x="245821" y="2787091"/>
                </a:cubicBezTo>
                <a:lnTo>
                  <a:pt x="1706423" y="2787091"/>
                </a:lnTo>
                <a:cubicBezTo>
                  <a:pt x="1842211" y="2787091"/>
                  <a:pt x="1952244" y="2677058"/>
                  <a:pt x="1952244" y="2541270"/>
                </a:cubicBezTo>
                <a:lnTo>
                  <a:pt x="1952244" y="1653692"/>
                </a:lnTo>
                <a:lnTo>
                  <a:pt x="2342235" y="1393545"/>
                </a:lnTo>
                <a:lnTo>
                  <a:pt x="1952244" y="1133399"/>
                </a:lnTo>
                <a:lnTo>
                  <a:pt x="1952244" y="245821"/>
                </a:lnTo>
                <a:cubicBezTo>
                  <a:pt x="1952244" y="110033"/>
                  <a:pt x="1842211" y="0"/>
                  <a:pt x="1706423" y="0"/>
                </a:cubicBezTo>
                <a:lnTo>
                  <a:pt x="245821" y="0"/>
                </a:lnTo>
                <a:cubicBezTo>
                  <a:pt x="110033" y="0"/>
                  <a:pt x="0" y="110033"/>
                  <a:pt x="0" y="245821"/>
                </a:cubicBezTo>
                <a:lnTo>
                  <a:pt x="0" y="1123493"/>
                </a:lnTo>
              </a:path>
            </a:pathLst>
          </a:custGeom>
          <a:ln w="28575" cap="rnd"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/>
                </a:gs>
              </a:gsLst>
              <a:lin ang="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ru-UA" sz="200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C2D27FD-25CC-FFE1-A69A-EB0E4B2AA778}"/>
              </a:ext>
            </a:extLst>
          </p:cNvPr>
          <p:cNvSpPr/>
          <p:nvPr/>
        </p:nvSpPr>
        <p:spPr>
          <a:xfrm>
            <a:off x="6981337" y="3083441"/>
            <a:ext cx="5379149" cy="8782493"/>
          </a:xfrm>
          <a:custGeom>
            <a:avLst/>
            <a:gdLst>
              <a:gd name="connsiteX0" fmla="*/ 0 w 2342235"/>
              <a:gd name="connsiteY0" fmla="*/ 1663598 h 2787091"/>
              <a:gd name="connsiteX1" fmla="*/ 0 w 2342235"/>
              <a:gd name="connsiteY1" fmla="*/ 2541270 h 2787091"/>
              <a:gd name="connsiteX2" fmla="*/ 245821 w 2342235"/>
              <a:gd name="connsiteY2" fmla="*/ 2787091 h 2787091"/>
              <a:gd name="connsiteX3" fmla="*/ 1706423 w 2342235"/>
              <a:gd name="connsiteY3" fmla="*/ 2787091 h 2787091"/>
              <a:gd name="connsiteX4" fmla="*/ 1952244 w 2342235"/>
              <a:gd name="connsiteY4" fmla="*/ 2541270 h 2787091"/>
              <a:gd name="connsiteX5" fmla="*/ 1952244 w 2342235"/>
              <a:gd name="connsiteY5" fmla="*/ 1653692 h 2787091"/>
              <a:gd name="connsiteX6" fmla="*/ 2342236 w 2342235"/>
              <a:gd name="connsiteY6" fmla="*/ 1393545 h 2787091"/>
              <a:gd name="connsiteX7" fmla="*/ 1952244 w 2342235"/>
              <a:gd name="connsiteY7" fmla="*/ 1133399 h 2787091"/>
              <a:gd name="connsiteX8" fmla="*/ 1952244 w 2342235"/>
              <a:gd name="connsiteY8" fmla="*/ 245821 h 2787091"/>
              <a:gd name="connsiteX9" fmla="*/ 1706423 w 2342235"/>
              <a:gd name="connsiteY9" fmla="*/ 0 h 2787091"/>
              <a:gd name="connsiteX10" fmla="*/ 245821 w 2342235"/>
              <a:gd name="connsiteY10" fmla="*/ 0 h 2787091"/>
              <a:gd name="connsiteX11" fmla="*/ 0 w 2342235"/>
              <a:gd name="connsiteY11" fmla="*/ 245821 h 2787091"/>
              <a:gd name="connsiteX12" fmla="*/ 0 w 2342235"/>
              <a:gd name="connsiteY12" fmla="*/ 1123493 h 2787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2235" h="2787091">
                <a:moveTo>
                  <a:pt x="0" y="1663598"/>
                </a:moveTo>
                <a:lnTo>
                  <a:pt x="0" y="2541270"/>
                </a:lnTo>
                <a:cubicBezTo>
                  <a:pt x="0" y="2677058"/>
                  <a:pt x="110033" y="2787091"/>
                  <a:pt x="245821" y="2787091"/>
                </a:cubicBezTo>
                <a:lnTo>
                  <a:pt x="1706423" y="2787091"/>
                </a:lnTo>
                <a:cubicBezTo>
                  <a:pt x="1842211" y="2787091"/>
                  <a:pt x="1952244" y="2677058"/>
                  <a:pt x="1952244" y="2541270"/>
                </a:cubicBezTo>
                <a:lnTo>
                  <a:pt x="1952244" y="1653692"/>
                </a:lnTo>
                <a:lnTo>
                  <a:pt x="2342236" y="1393545"/>
                </a:lnTo>
                <a:lnTo>
                  <a:pt x="1952244" y="1133399"/>
                </a:lnTo>
                <a:lnTo>
                  <a:pt x="1952244" y="245821"/>
                </a:lnTo>
                <a:cubicBezTo>
                  <a:pt x="1952244" y="110033"/>
                  <a:pt x="1842211" y="0"/>
                  <a:pt x="1706423" y="0"/>
                </a:cubicBezTo>
                <a:lnTo>
                  <a:pt x="245821" y="0"/>
                </a:lnTo>
                <a:cubicBezTo>
                  <a:pt x="110033" y="0"/>
                  <a:pt x="0" y="110033"/>
                  <a:pt x="0" y="245821"/>
                </a:cubicBezTo>
                <a:lnTo>
                  <a:pt x="0" y="1123493"/>
                </a:lnTo>
              </a:path>
            </a:pathLst>
          </a:custGeom>
          <a:ln w="28575" cap="rnd"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ru-UA" sz="2000"/>
          </a:p>
        </p:txBody>
      </p:sp>
      <p:sp>
        <p:nvSpPr>
          <p:cNvPr id="54" name="Freeform: Shape 27">
            <a:extLst>
              <a:ext uri="{FF2B5EF4-FFF2-40B4-BE49-F238E27FC236}">
                <a16:creationId xmlns:a16="http://schemas.microsoft.com/office/drawing/2014/main" id="{1F19DAEB-760D-2D9E-6C86-19D8D781F33B}"/>
              </a:ext>
            </a:extLst>
          </p:cNvPr>
          <p:cNvSpPr/>
          <p:nvPr/>
        </p:nvSpPr>
        <p:spPr>
          <a:xfrm>
            <a:off x="1791190" y="3083441"/>
            <a:ext cx="5379151" cy="8782493"/>
          </a:xfrm>
          <a:custGeom>
            <a:avLst/>
            <a:gdLst>
              <a:gd name="connsiteX0" fmla="*/ 1952244 w 2342235"/>
              <a:gd name="connsiteY0" fmla="*/ 1653692 h 2787091"/>
              <a:gd name="connsiteX1" fmla="*/ 1952244 w 2342235"/>
              <a:gd name="connsiteY1" fmla="*/ 2541270 h 2787091"/>
              <a:gd name="connsiteX2" fmla="*/ 1706423 w 2342235"/>
              <a:gd name="connsiteY2" fmla="*/ 2787091 h 2787091"/>
              <a:gd name="connsiteX3" fmla="*/ 245821 w 2342235"/>
              <a:gd name="connsiteY3" fmla="*/ 2787091 h 2787091"/>
              <a:gd name="connsiteX4" fmla="*/ 0 w 2342235"/>
              <a:gd name="connsiteY4" fmla="*/ 2541270 h 2787091"/>
              <a:gd name="connsiteX5" fmla="*/ 0 w 2342235"/>
              <a:gd name="connsiteY5" fmla="*/ 245821 h 2787091"/>
              <a:gd name="connsiteX6" fmla="*/ 245821 w 2342235"/>
              <a:gd name="connsiteY6" fmla="*/ 0 h 2787091"/>
              <a:gd name="connsiteX7" fmla="*/ 1797101 w 2342235"/>
              <a:gd name="connsiteY7" fmla="*/ 0 h 2787091"/>
              <a:gd name="connsiteX8" fmla="*/ 1952244 w 2342235"/>
              <a:gd name="connsiteY8" fmla="*/ 155143 h 2787091"/>
              <a:gd name="connsiteX9" fmla="*/ 1952244 w 2342235"/>
              <a:gd name="connsiteY9" fmla="*/ 1133551 h 2787091"/>
              <a:gd name="connsiteX10" fmla="*/ 2342236 w 2342235"/>
              <a:gd name="connsiteY10" fmla="*/ 1393698 h 2787091"/>
              <a:gd name="connsiteX11" fmla="*/ 1952244 w 2342235"/>
              <a:gd name="connsiteY11" fmla="*/ 1653845 h 2787091"/>
              <a:gd name="connsiteX0" fmla="*/ 1952244 w 2342236"/>
              <a:gd name="connsiteY0" fmla="*/ 1703698 h 2787091"/>
              <a:gd name="connsiteX1" fmla="*/ 1952244 w 2342236"/>
              <a:gd name="connsiteY1" fmla="*/ 2541270 h 2787091"/>
              <a:gd name="connsiteX2" fmla="*/ 1706423 w 2342236"/>
              <a:gd name="connsiteY2" fmla="*/ 2787091 h 2787091"/>
              <a:gd name="connsiteX3" fmla="*/ 245821 w 2342236"/>
              <a:gd name="connsiteY3" fmla="*/ 2787091 h 2787091"/>
              <a:gd name="connsiteX4" fmla="*/ 0 w 2342236"/>
              <a:gd name="connsiteY4" fmla="*/ 2541270 h 2787091"/>
              <a:gd name="connsiteX5" fmla="*/ 0 w 2342236"/>
              <a:gd name="connsiteY5" fmla="*/ 245821 h 2787091"/>
              <a:gd name="connsiteX6" fmla="*/ 245821 w 2342236"/>
              <a:gd name="connsiteY6" fmla="*/ 0 h 2787091"/>
              <a:gd name="connsiteX7" fmla="*/ 1797101 w 2342236"/>
              <a:gd name="connsiteY7" fmla="*/ 0 h 2787091"/>
              <a:gd name="connsiteX8" fmla="*/ 1952244 w 2342236"/>
              <a:gd name="connsiteY8" fmla="*/ 155143 h 2787091"/>
              <a:gd name="connsiteX9" fmla="*/ 1952244 w 2342236"/>
              <a:gd name="connsiteY9" fmla="*/ 1133551 h 2787091"/>
              <a:gd name="connsiteX10" fmla="*/ 2342236 w 2342236"/>
              <a:gd name="connsiteY10" fmla="*/ 1393698 h 2787091"/>
              <a:gd name="connsiteX11" fmla="*/ 1952244 w 2342236"/>
              <a:gd name="connsiteY11" fmla="*/ 1653845 h 2787091"/>
              <a:gd name="connsiteX12" fmla="*/ 1952244 w 2342236"/>
              <a:gd name="connsiteY12" fmla="*/ 1703698 h 2787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2236" h="2787091">
                <a:moveTo>
                  <a:pt x="1952244" y="1703698"/>
                </a:moveTo>
                <a:lnTo>
                  <a:pt x="1952244" y="2541270"/>
                </a:lnTo>
                <a:cubicBezTo>
                  <a:pt x="1952244" y="2677058"/>
                  <a:pt x="1842211" y="2787091"/>
                  <a:pt x="1706423" y="2787091"/>
                </a:cubicBezTo>
                <a:lnTo>
                  <a:pt x="245821" y="2787091"/>
                </a:lnTo>
                <a:cubicBezTo>
                  <a:pt x="110033" y="2787091"/>
                  <a:pt x="0" y="2677058"/>
                  <a:pt x="0" y="2541270"/>
                </a:cubicBezTo>
                <a:lnTo>
                  <a:pt x="0" y="245821"/>
                </a:lnTo>
                <a:cubicBezTo>
                  <a:pt x="0" y="110033"/>
                  <a:pt x="110033" y="0"/>
                  <a:pt x="245821" y="0"/>
                </a:cubicBezTo>
                <a:lnTo>
                  <a:pt x="1797101" y="0"/>
                </a:lnTo>
                <a:cubicBezTo>
                  <a:pt x="1882750" y="0"/>
                  <a:pt x="1952244" y="69494"/>
                  <a:pt x="1952244" y="155143"/>
                </a:cubicBezTo>
                <a:lnTo>
                  <a:pt x="1952244" y="1133551"/>
                </a:lnTo>
                <a:lnTo>
                  <a:pt x="2342236" y="1393698"/>
                </a:lnTo>
                <a:lnTo>
                  <a:pt x="1952244" y="1653845"/>
                </a:lnTo>
                <a:lnTo>
                  <a:pt x="1952244" y="1703698"/>
                </a:lnTo>
                <a:close/>
              </a:path>
            </a:pathLst>
          </a:custGeom>
          <a:ln w="28575" cap="rnd"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0" scaled="0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endParaRPr lang="ru-UA" sz="200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BABE60C-0367-CE02-DD45-F168A2C66164}"/>
              </a:ext>
            </a:extLst>
          </p:cNvPr>
          <p:cNvGrpSpPr/>
          <p:nvPr/>
        </p:nvGrpSpPr>
        <p:grpSpPr>
          <a:xfrm>
            <a:off x="2388170" y="4035091"/>
            <a:ext cx="3550636" cy="4371799"/>
            <a:chOff x="2124252" y="3080765"/>
            <a:chExt cx="1546048" cy="1903606"/>
          </a:xfrm>
        </p:grpSpPr>
        <p:sp>
          <p:nvSpPr>
            <p:cNvPr id="56" name="Freeform: Shape 48">
              <a:extLst>
                <a:ext uri="{FF2B5EF4-FFF2-40B4-BE49-F238E27FC236}">
                  <a16:creationId xmlns:a16="http://schemas.microsoft.com/office/drawing/2014/main" id="{C8331A8D-F7EA-4E27-B9E5-97010210E1FB}"/>
                </a:ext>
              </a:extLst>
            </p:cNvPr>
            <p:cNvSpPr/>
            <p:nvPr/>
          </p:nvSpPr>
          <p:spPr>
            <a:xfrm>
              <a:off x="2674620" y="3080765"/>
              <a:ext cx="381000" cy="381000"/>
            </a:xfrm>
            <a:custGeom>
              <a:avLst/>
              <a:gdLst>
                <a:gd name="connsiteX0" fmla="*/ 190500 w 381000"/>
                <a:gd name="connsiteY0" fmla="*/ 190500 h 381000"/>
                <a:gd name="connsiteX1" fmla="*/ 381000 w 381000"/>
                <a:gd name="connsiteY1" fmla="*/ 190500 h 381000"/>
                <a:gd name="connsiteX2" fmla="*/ 190500 w 381000"/>
                <a:gd name="connsiteY2" fmla="*/ 381000 h 381000"/>
                <a:gd name="connsiteX3" fmla="*/ 0 w 381000"/>
                <a:gd name="connsiteY3" fmla="*/ 190500 h 381000"/>
                <a:gd name="connsiteX4" fmla="*/ 190500 w 381000"/>
                <a:gd name="connsiteY4" fmla="*/ 0 h 381000"/>
                <a:gd name="connsiteX5" fmla="*/ 190500 w 381000"/>
                <a:gd name="connsiteY5" fmla="*/ 190500 h 381000"/>
                <a:gd name="connsiteX6" fmla="*/ 374599 w 381000"/>
                <a:gd name="connsiteY6" fmla="*/ 129388 h 381000"/>
                <a:gd name="connsiteX7" fmla="*/ 251460 w 381000"/>
                <a:gd name="connsiteY7" fmla="*/ 6248 h 381000"/>
                <a:gd name="connsiteX8" fmla="*/ 251460 w 381000"/>
                <a:gd name="connsiteY8" fmla="*/ 129388 h 381000"/>
                <a:gd name="connsiteX9" fmla="*/ 374599 w 381000"/>
                <a:gd name="connsiteY9" fmla="*/ 129388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000" h="381000">
                  <a:moveTo>
                    <a:pt x="190500" y="190500"/>
                  </a:moveTo>
                  <a:lnTo>
                    <a:pt x="381000" y="190500"/>
                  </a:lnTo>
                  <a:cubicBezTo>
                    <a:pt x="381000" y="295656"/>
                    <a:pt x="295656" y="381000"/>
                    <a:pt x="190500" y="381000"/>
                  </a:cubicBezTo>
                  <a:cubicBezTo>
                    <a:pt x="85344" y="381000"/>
                    <a:pt x="0" y="295656"/>
                    <a:pt x="0" y="190500"/>
                  </a:cubicBezTo>
                  <a:cubicBezTo>
                    <a:pt x="0" y="85344"/>
                    <a:pt x="85344" y="0"/>
                    <a:pt x="190500" y="0"/>
                  </a:cubicBezTo>
                  <a:lnTo>
                    <a:pt x="190500" y="190500"/>
                  </a:lnTo>
                  <a:close/>
                  <a:moveTo>
                    <a:pt x="374599" y="129388"/>
                  </a:moveTo>
                  <a:cubicBezTo>
                    <a:pt x="361950" y="67666"/>
                    <a:pt x="313182" y="19050"/>
                    <a:pt x="251460" y="6248"/>
                  </a:cubicBezTo>
                  <a:lnTo>
                    <a:pt x="251460" y="129388"/>
                  </a:lnTo>
                  <a:lnTo>
                    <a:pt x="374599" y="129388"/>
                  </a:lnTo>
                  <a:close/>
                </a:path>
              </a:pathLst>
            </a:custGeom>
            <a:noFill/>
            <a:ln w="22860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ru-UA" sz="200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1AD73C7-F462-EFB7-3C9D-4E168D380D4B}"/>
                </a:ext>
              </a:extLst>
            </p:cNvPr>
            <p:cNvSpPr txBox="1"/>
            <p:nvPr/>
          </p:nvSpPr>
          <p:spPr>
            <a:xfrm>
              <a:off x="2563004" y="3847642"/>
              <a:ext cx="663233" cy="254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UA" sz="3200" b="1" spc="0" baseline="0">
                  <a:latin typeface="+mj-lt"/>
                  <a:ea typeface="Open Sans"/>
                  <a:cs typeface="Open Sans"/>
                  <a:sym typeface="Open Sans"/>
                  <a:rtl val="0"/>
                </a:rPr>
                <a:t>Step 01</a:t>
              </a:r>
            </a:p>
          </p:txBody>
        </p:sp>
        <p:sp>
          <p:nvSpPr>
            <p:cNvPr id="58" name="Text Placeholder 53">
              <a:extLst>
                <a:ext uri="{FF2B5EF4-FFF2-40B4-BE49-F238E27FC236}">
                  <a16:creationId xmlns:a16="http://schemas.microsoft.com/office/drawing/2014/main" id="{B67313D5-870E-5E9E-3B7C-97C3EEBB11DF}"/>
                </a:ext>
              </a:extLst>
            </p:cNvPr>
            <p:cNvSpPr txBox="1">
              <a:spLocks/>
            </p:cNvSpPr>
            <p:nvPr/>
          </p:nvSpPr>
          <p:spPr>
            <a:xfrm>
              <a:off x="2124252" y="4301662"/>
              <a:ext cx="1546048" cy="68270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ru-RU"/>
              </a:defPPr>
              <a:lvl1pPr indent="0" algn="ctr">
                <a:lnSpc>
                  <a:spcPct val="12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>
                  <a:latin typeface="Montserrat Light" panose="00000400000000000000" pitchFamily="50" charset="-5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en-US" sz="2400" dirty="0"/>
                <a:t>Lorem ipsum dolor sit </a:t>
              </a:r>
              <a:r>
                <a:rPr lang="en-US" sz="2400" dirty="0" err="1"/>
                <a:t>amet</a:t>
              </a:r>
              <a:r>
                <a:rPr lang="en-US" sz="2400" dirty="0"/>
                <a:t>, </a:t>
              </a:r>
              <a:r>
                <a:rPr lang="en-US" sz="2400" dirty="0" err="1"/>
                <a:t>consectetur</a:t>
              </a:r>
              <a:r>
                <a:rPr lang="en-US" sz="2400" dirty="0"/>
                <a:t> </a:t>
              </a:r>
              <a:r>
                <a:rPr lang="en-US" sz="2400" dirty="0" err="1"/>
                <a:t>adipiscing</a:t>
              </a:r>
              <a:r>
                <a:rPr lang="en-US" sz="2400" dirty="0"/>
                <a:t> </a:t>
              </a:r>
              <a:r>
                <a:rPr lang="en-US" sz="2400" dirty="0" err="1"/>
                <a:t>elit</a:t>
              </a:r>
              <a:endParaRPr lang="en-US" sz="2400" dirty="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3320302-04D4-FFAD-1451-6A18FFEB5970}"/>
              </a:ext>
            </a:extLst>
          </p:cNvPr>
          <p:cNvGrpSpPr/>
          <p:nvPr/>
        </p:nvGrpSpPr>
        <p:grpSpPr>
          <a:xfrm>
            <a:off x="7480670" y="4110598"/>
            <a:ext cx="3550636" cy="4296292"/>
            <a:chOff x="4341672" y="3113643"/>
            <a:chExt cx="1546048" cy="1870728"/>
          </a:xfrm>
        </p:grpSpPr>
        <p:sp>
          <p:nvSpPr>
            <p:cNvPr id="60" name="Freeform: Shape 45">
              <a:extLst>
                <a:ext uri="{FF2B5EF4-FFF2-40B4-BE49-F238E27FC236}">
                  <a16:creationId xmlns:a16="http://schemas.microsoft.com/office/drawing/2014/main" id="{99A862C9-999F-195B-DFEF-B636C87FADBA}"/>
                </a:ext>
              </a:extLst>
            </p:cNvPr>
            <p:cNvSpPr/>
            <p:nvPr/>
          </p:nvSpPr>
          <p:spPr>
            <a:xfrm>
              <a:off x="4929378" y="3113643"/>
              <a:ext cx="348232" cy="348275"/>
            </a:xfrm>
            <a:custGeom>
              <a:avLst/>
              <a:gdLst>
                <a:gd name="connsiteX0" fmla="*/ 319278 w 348232"/>
                <a:gd name="connsiteY0" fmla="*/ 803 h 348275"/>
                <a:gd name="connsiteX1" fmla="*/ 347472 w 348232"/>
                <a:gd name="connsiteY1" fmla="*/ 28997 h 348275"/>
                <a:gd name="connsiteX2" fmla="*/ 322173 w 348232"/>
                <a:gd name="connsiteY2" fmla="*/ 123942 h 348275"/>
                <a:gd name="connsiteX3" fmla="*/ 261823 w 348232"/>
                <a:gd name="connsiteY3" fmla="*/ 217363 h 348275"/>
                <a:gd name="connsiteX4" fmla="*/ 163982 w 348232"/>
                <a:gd name="connsiteY4" fmla="*/ 285639 h 348275"/>
                <a:gd name="connsiteX5" fmla="*/ 62636 w 348232"/>
                <a:gd name="connsiteY5" fmla="*/ 184292 h 348275"/>
                <a:gd name="connsiteX6" fmla="*/ 130912 w 348232"/>
                <a:gd name="connsiteY6" fmla="*/ 86452 h 348275"/>
                <a:gd name="connsiteX7" fmla="*/ 224333 w 348232"/>
                <a:gd name="connsiteY7" fmla="*/ 26101 h 348275"/>
                <a:gd name="connsiteX8" fmla="*/ 319278 w 348232"/>
                <a:gd name="connsiteY8" fmla="*/ 803 h 348275"/>
                <a:gd name="connsiteX9" fmla="*/ 158648 w 348232"/>
                <a:gd name="connsiteY9" fmla="*/ 56581 h 348275"/>
                <a:gd name="connsiteX10" fmla="*/ 58979 w 348232"/>
                <a:gd name="connsiteY10" fmla="*/ 81270 h 348275"/>
                <a:gd name="connsiteX11" fmla="*/ 19507 w 348232"/>
                <a:gd name="connsiteY11" fmla="*/ 133239 h 348275"/>
                <a:gd name="connsiteX12" fmla="*/ 76200 w 348232"/>
                <a:gd name="connsiteY12" fmla="*/ 164938 h 348275"/>
                <a:gd name="connsiteX13" fmla="*/ 183337 w 348232"/>
                <a:gd name="connsiteY13" fmla="*/ 272075 h 348275"/>
                <a:gd name="connsiteX14" fmla="*/ 215036 w 348232"/>
                <a:gd name="connsiteY14" fmla="*/ 328768 h 348275"/>
                <a:gd name="connsiteX15" fmla="*/ 267005 w 348232"/>
                <a:gd name="connsiteY15" fmla="*/ 289296 h 348275"/>
                <a:gd name="connsiteX16" fmla="*/ 291693 w 348232"/>
                <a:gd name="connsiteY16" fmla="*/ 189627 h 348275"/>
                <a:gd name="connsiteX17" fmla="*/ 85039 w 348232"/>
                <a:gd name="connsiteY17" fmla="*/ 263236 h 348275"/>
                <a:gd name="connsiteX18" fmla="*/ 26975 w 348232"/>
                <a:gd name="connsiteY18" fmla="*/ 263236 h 348275"/>
                <a:gd name="connsiteX19" fmla="*/ 0 w 348232"/>
                <a:gd name="connsiteY19" fmla="*/ 348275 h 348275"/>
                <a:gd name="connsiteX20" fmla="*/ 85039 w 348232"/>
                <a:gd name="connsiteY20" fmla="*/ 321300 h 348275"/>
                <a:gd name="connsiteX21" fmla="*/ 85039 w 348232"/>
                <a:gd name="connsiteY21" fmla="*/ 263236 h 348275"/>
                <a:gd name="connsiteX22" fmla="*/ 249479 w 348232"/>
                <a:gd name="connsiteY22" fmla="*/ 98796 h 348275"/>
                <a:gd name="connsiteX23" fmla="*/ 204978 w 348232"/>
                <a:gd name="connsiteY23" fmla="*/ 98796 h 348275"/>
                <a:gd name="connsiteX24" fmla="*/ 204978 w 348232"/>
                <a:gd name="connsiteY24" fmla="*/ 143297 h 348275"/>
                <a:gd name="connsiteX25" fmla="*/ 249479 w 348232"/>
                <a:gd name="connsiteY25" fmla="*/ 143297 h 348275"/>
                <a:gd name="connsiteX26" fmla="*/ 249479 w 348232"/>
                <a:gd name="connsiteY26" fmla="*/ 98796 h 34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48232" h="348275">
                  <a:moveTo>
                    <a:pt x="319278" y="803"/>
                  </a:moveTo>
                  <a:cubicBezTo>
                    <a:pt x="336346" y="-3769"/>
                    <a:pt x="351892" y="11928"/>
                    <a:pt x="347472" y="28997"/>
                  </a:cubicBezTo>
                  <a:lnTo>
                    <a:pt x="322173" y="123942"/>
                  </a:lnTo>
                  <a:cubicBezTo>
                    <a:pt x="315163" y="161737"/>
                    <a:pt x="293370" y="195418"/>
                    <a:pt x="261823" y="217363"/>
                  </a:cubicBezTo>
                  <a:lnTo>
                    <a:pt x="163982" y="285639"/>
                  </a:lnTo>
                  <a:lnTo>
                    <a:pt x="62636" y="184292"/>
                  </a:lnTo>
                  <a:lnTo>
                    <a:pt x="130912" y="86452"/>
                  </a:lnTo>
                  <a:cubicBezTo>
                    <a:pt x="153009" y="54905"/>
                    <a:pt x="186537" y="33264"/>
                    <a:pt x="224333" y="26101"/>
                  </a:cubicBezTo>
                  <a:lnTo>
                    <a:pt x="319278" y="803"/>
                  </a:lnTo>
                  <a:close/>
                  <a:moveTo>
                    <a:pt x="158648" y="56581"/>
                  </a:moveTo>
                  <a:lnTo>
                    <a:pt x="58979" y="81270"/>
                  </a:lnTo>
                  <a:lnTo>
                    <a:pt x="19507" y="133239"/>
                  </a:lnTo>
                  <a:lnTo>
                    <a:pt x="76200" y="164938"/>
                  </a:lnTo>
                  <a:moveTo>
                    <a:pt x="183337" y="272075"/>
                  </a:moveTo>
                  <a:lnTo>
                    <a:pt x="215036" y="328768"/>
                  </a:lnTo>
                  <a:lnTo>
                    <a:pt x="267005" y="289296"/>
                  </a:lnTo>
                  <a:lnTo>
                    <a:pt x="291693" y="189627"/>
                  </a:lnTo>
                  <a:moveTo>
                    <a:pt x="85039" y="263236"/>
                  </a:moveTo>
                  <a:cubicBezTo>
                    <a:pt x="69037" y="247234"/>
                    <a:pt x="42976" y="247234"/>
                    <a:pt x="26975" y="263236"/>
                  </a:cubicBezTo>
                  <a:cubicBezTo>
                    <a:pt x="10973" y="279238"/>
                    <a:pt x="0" y="348275"/>
                    <a:pt x="0" y="348275"/>
                  </a:cubicBezTo>
                  <a:cubicBezTo>
                    <a:pt x="0" y="348275"/>
                    <a:pt x="69037" y="337302"/>
                    <a:pt x="85039" y="321300"/>
                  </a:cubicBezTo>
                  <a:cubicBezTo>
                    <a:pt x="101041" y="305298"/>
                    <a:pt x="101041" y="279238"/>
                    <a:pt x="85039" y="263236"/>
                  </a:cubicBezTo>
                  <a:close/>
                  <a:moveTo>
                    <a:pt x="249479" y="98796"/>
                  </a:moveTo>
                  <a:cubicBezTo>
                    <a:pt x="237134" y="86452"/>
                    <a:pt x="217322" y="86452"/>
                    <a:pt x="204978" y="98796"/>
                  </a:cubicBezTo>
                  <a:cubicBezTo>
                    <a:pt x="192633" y="111141"/>
                    <a:pt x="192633" y="130952"/>
                    <a:pt x="204978" y="143297"/>
                  </a:cubicBezTo>
                  <a:cubicBezTo>
                    <a:pt x="217322" y="155641"/>
                    <a:pt x="237134" y="155641"/>
                    <a:pt x="249479" y="143297"/>
                  </a:cubicBezTo>
                  <a:cubicBezTo>
                    <a:pt x="261823" y="130952"/>
                    <a:pt x="261823" y="111141"/>
                    <a:pt x="249479" y="98796"/>
                  </a:cubicBezTo>
                  <a:close/>
                </a:path>
              </a:pathLst>
            </a:custGeom>
            <a:noFill/>
            <a:ln w="22860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ru-UA" sz="200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53DFA73-3367-FF0C-3141-F92F101DA59D}"/>
                </a:ext>
              </a:extLst>
            </p:cNvPr>
            <p:cNvSpPr txBox="1"/>
            <p:nvPr/>
          </p:nvSpPr>
          <p:spPr>
            <a:xfrm>
              <a:off x="4797401" y="3847642"/>
              <a:ext cx="707905" cy="254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UA" sz="3200" b="1" spc="0" baseline="0">
                  <a:latin typeface="+mj-lt"/>
                  <a:ea typeface="Open Sans"/>
                  <a:cs typeface="Open Sans"/>
                  <a:sym typeface="Open Sans"/>
                  <a:rtl val="0"/>
                </a:rPr>
                <a:t>Step 02</a:t>
              </a:r>
            </a:p>
          </p:txBody>
        </p:sp>
        <p:sp>
          <p:nvSpPr>
            <p:cNvPr id="62" name="Text Placeholder 53">
              <a:extLst>
                <a:ext uri="{FF2B5EF4-FFF2-40B4-BE49-F238E27FC236}">
                  <a16:creationId xmlns:a16="http://schemas.microsoft.com/office/drawing/2014/main" id="{2B214770-4968-A757-1EB7-76D337405274}"/>
                </a:ext>
              </a:extLst>
            </p:cNvPr>
            <p:cNvSpPr txBox="1">
              <a:spLocks/>
            </p:cNvSpPr>
            <p:nvPr/>
          </p:nvSpPr>
          <p:spPr>
            <a:xfrm>
              <a:off x="4341672" y="4301662"/>
              <a:ext cx="1546048" cy="68270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ru-RU"/>
              </a:defPPr>
              <a:lvl1pPr indent="0" algn="ctr">
                <a:lnSpc>
                  <a:spcPct val="12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>
                  <a:latin typeface="Montserrat Light" panose="00000400000000000000" pitchFamily="50" charset="-5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en-US" sz="2400" dirty="0"/>
                <a:t>Lorem ipsum dolor sit </a:t>
              </a:r>
              <a:r>
                <a:rPr lang="en-US" sz="2400" dirty="0" err="1"/>
                <a:t>amet</a:t>
              </a:r>
              <a:r>
                <a:rPr lang="en-US" sz="2400" dirty="0"/>
                <a:t>, </a:t>
              </a:r>
              <a:r>
                <a:rPr lang="en-US" sz="2400" dirty="0" err="1"/>
                <a:t>consectetur</a:t>
              </a:r>
              <a:r>
                <a:rPr lang="en-US" sz="2400" dirty="0"/>
                <a:t> </a:t>
              </a:r>
              <a:r>
                <a:rPr lang="en-US" sz="2400" dirty="0" err="1"/>
                <a:t>adipiscing</a:t>
              </a:r>
              <a:r>
                <a:rPr lang="en-US" sz="2400" dirty="0"/>
                <a:t> </a:t>
              </a:r>
              <a:r>
                <a:rPr lang="en-US" sz="2400" dirty="0" err="1"/>
                <a:t>elit</a:t>
              </a:r>
              <a:endParaRPr lang="en-US" sz="2400" dirty="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C27EBDF-EF7B-454D-9D6C-810CBDC81191}"/>
              </a:ext>
            </a:extLst>
          </p:cNvPr>
          <p:cNvGrpSpPr/>
          <p:nvPr/>
        </p:nvGrpSpPr>
        <p:grpSpPr>
          <a:xfrm>
            <a:off x="12608171" y="4088992"/>
            <a:ext cx="3550636" cy="4317898"/>
            <a:chOff x="6574332" y="3104235"/>
            <a:chExt cx="1546048" cy="1880136"/>
          </a:xfrm>
        </p:grpSpPr>
        <p:sp>
          <p:nvSpPr>
            <p:cNvPr id="64" name="Freeform: Shape 47">
              <a:extLst>
                <a:ext uri="{FF2B5EF4-FFF2-40B4-BE49-F238E27FC236}">
                  <a16:creationId xmlns:a16="http://schemas.microsoft.com/office/drawing/2014/main" id="{36ED3539-B8F0-DF38-DEDD-D7B931070AB5}"/>
                </a:ext>
              </a:extLst>
            </p:cNvPr>
            <p:cNvSpPr/>
            <p:nvPr/>
          </p:nvSpPr>
          <p:spPr>
            <a:xfrm>
              <a:off x="7148474" y="3104235"/>
              <a:ext cx="383133" cy="323392"/>
            </a:xfrm>
            <a:custGeom>
              <a:avLst/>
              <a:gdLst>
                <a:gd name="connsiteX0" fmla="*/ 383134 w 383133"/>
                <a:gd name="connsiteY0" fmla="*/ 323393 h 323392"/>
                <a:gd name="connsiteX1" fmla="*/ 0 w 383133"/>
                <a:gd name="connsiteY1" fmla="*/ 323393 h 323392"/>
                <a:gd name="connsiteX2" fmla="*/ 0 w 383133"/>
                <a:gd name="connsiteY2" fmla="*/ 62332 h 323392"/>
                <a:gd name="connsiteX3" fmla="*/ 383134 w 383133"/>
                <a:gd name="connsiteY3" fmla="*/ 62332 h 323392"/>
                <a:gd name="connsiteX4" fmla="*/ 383134 w 383133"/>
                <a:gd name="connsiteY4" fmla="*/ 323393 h 323392"/>
                <a:gd name="connsiteX5" fmla="*/ 259233 w 383133"/>
                <a:gd name="connsiteY5" fmla="*/ 0 h 323392"/>
                <a:gd name="connsiteX6" fmla="*/ 123901 w 383133"/>
                <a:gd name="connsiteY6" fmla="*/ 0 h 323392"/>
                <a:gd name="connsiteX7" fmla="*/ 123901 w 383133"/>
                <a:gd name="connsiteY7" fmla="*/ 62332 h 323392"/>
                <a:gd name="connsiteX8" fmla="*/ 259233 w 383133"/>
                <a:gd name="connsiteY8" fmla="*/ 62332 h 323392"/>
                <a:gd name="connsiteX9" fmla="*/ 259233 w 383133"/>
                <a:gd name="connsiteY9" fmla="*/ 0 h 323392"/>
                <a:gd name="connsiteX10" fmla="*/ 0 w 383133"/>
                <a:gd name="connsiteY10" fmla="*/ 140208 h 323392"/>
                <a:gd name="connsiteX11" fmla="*/ 106985 w 383133"/>
                <a:gd name="connsiteY11" fmla="*/ 181813 h 323392"/>
                <a:gd name="connsiteX12" fmla="*/ 275997 w 383133"/>
                <a:gd name="connsiteY12" fmla="*/ 181813 h 323392"/>
                <a:gd name="connsiteX13" fmla="*/ 382981 w 383133"/>
                <a:gd name="connsiteY13" fmla="*/ 140208 h 323392"/>
                <a:gd name="connsiteX14" fmla="*/ 191414 w 383133"/>
                <a:gd name="connsiteY14" fmla="*/ 243078 h 323392"/>
                <a:gd name="connsiteX15" fmla="*/ 191414 w 383133"/>
                <a:gd name="connsiteY15" fmla="*/ 152247 h 323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83133" h="323392">
                  <a:moveTo>
                    <a:pt x="383134" y="323393"/>
                  </a:moveTo>
                  <a:lnTo>
                    <a:pt x="0" y="323393"/>
                  </a:lnTo>
                  <a:lnTo>
                    <a:pt x="0" y="62332"/>
                  </a:lnTo>
                  <a:lnTo>
                    <a:pt x="383134" y="62332"/>
                  </a:lnTo>
                  <a:lnTo>
                    <a:pt x="383134" y="323393"/>
                  </a:lnTo>
                  <a:close/>
                  <a:moveTo>
                    <a:pt x="259233" y="0"/>
                  </a:moveTo>
                  <a:lnTo>
                    <a:pt x="123901" y="0"/>
                  </a:lnTo>
                  <a:lnTo>
                    <a:pt x="123901" y="62332"/>
                  </a:lnTo>
                  <a:lnTo>
                    <a:pt x="259233" y="62332"/>
                  </a:lnTo>
                  <a:lnTo>
                    <a:pt x="259233" y="0"/>
                  </a:lnTo>
                  <a:close/>
                  <a:moveTo>
                    <a:pt x="0" y="140208"/>
                  </a:moveTo>
                  <a:lnTo>
                    <a:pt x="106985" y="181813"/>
                  </a:lnTo>
                  <a:cubicBezTo>
                    <a:pt x="161392" y="202997"/>
                    <a:pt x="221590" y="202997"/>
                    <a:pt x="275997" y="181813"/>
                  </a:cubicBezTo>
                  <a:lnTo>
                    <a:pt x="382981" y="140208"/>
                  </a:lnTo>
                  <a:moveTo>
                    <a:pt x="191414" y="243078"/>
                  </a:moveTo>
                  <a:lnTo>
                    <a:pt x="191414" y="152247"/>
                  </a:lnTo>
                </a:path>
              </a:pathLst>
            </a:custGeom>
            <a:noFill/>
            <a:ln w="22860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ru-UA" sz="200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315A72B-92BC-666F-F755-0BA7167B543A}"/>
                </a:ext>
              </a:extLst>
            </p:cNvPr>
            <p:cNvSpPr txBox="1"/>
            <p:nvPr/>
          </p:nvSpPr>
          <p:spPr>
            <a:xfrm>
              <a:off x="7036117" y="3847642"/>
              <a:ext cx="703717" cy="254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UA" sz="3200" b="1" spc="0" baseline="0">
                  <a:latin typeface="+mj-lt"/>
                  <a:ea typeface="Open Sans"/>
                  <a:cs typeface="Open Sans"/>
                  <a:sym typeface="Open Sans"/>
                  <a:rtl val="0"/>
                </a:rPr>
                <a:t>Step 03</a:t>
              </a:r>
            </a:p>
          </p:txBody>
        </p:sp>
        <p:sp>
          <p:nvSpPr>
            <p:cNvPr id="66" name="Text Placeholder 53">
              <a:extLst>
                <a:ext uri="{FF2B5EF4-FFF2-40B4-BE49-F238E27FC236}">
                  <a16:creationId xmlns:a16="http://schemas.microsoft.com/office/drawing/2014/main" id="{46C3DE26-6278-3D83-2DE7-A48C3AD605B2}"/>
                </a:ext>
              </a:extLst>
            </p:cNvPr>
            <p:cNvSpPr txBox="1">
              <a:spLocks/>
            </p:cNvSpPr>
            <p:nvPr/>
          </p:nvSpPr>
          <p:spPr>
            <a:xfrm>
              <a:off x="6574332" y="4301662"/>
              <a:ext cx="1546048" cy="68270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ru-RU"/>
              </a:defPPr>
              <a:lvl1pPr indent="0" algn="ctr">
                <a:lnSpc>
                  <a:spcPct val="12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>
                  <a:latin typeface="Montserrat Light" panose="00000400000000000000" pitchFamily="50" charset="-5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en-US" sz="2400" dirty="0"/>
                <a:t>Lorem ipsum dolor sit </a:t>
              </a:r>
              <a:r>
                <a:rPr lang="en-US" sz="2400" dirty="0" err="1"/>
                <a:t>amet</a:t>
              </a:r>
              <a:r>
                <a:rPr lang="en-US" sz="2400" dirty="0"/>
                <a:t>, </a:t>
              </a:r>
              <a:r>
                <a:rPr lang="en-US" sz="2400" dirty="0" err="1"/>
                <a:t>consectetur</a:t>
              </a:r>
              <a:r>
                <a:rPr lang="en-US" sz="2400" dirty="0"/>
                <a:t> </a:t>
              </a:r>
              <a:r>
                <a:rPr lang="en-US" sz="2400" dirty="0" err="1"/>
                <a:t>adipiscing</a:t>
              </a:r>
              <a:r>
                <a:rPr lang="en-US" sz="2400" dirty="0"/>
                <a:t> </a:t>
              </a:r>
              <a:r>
                <a:rPr lang="en-US" sz="2400" dirty="0" err="1"/>
                <a:t>elit</a:t>
              </a:r>
              <a:endParaRPr lang="en-US" sz="2400" dirty="0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EE1976E-389D-4428-D7AA-218259A4F243}"/>
              </a:ext>
            </a:extLst>
          </p:cNvPr>
          <p:cNvGrpSpPr/>
          <p:nvPr/>
        </p:nvGrpSpPr>
        <p:grpSpPr>
          <a:xfrm>
            <a:off x="17700671" y="4104742"/>
            <a:ext cx="3550636" cy="4302148"/>
            <a:chOff x="8791752" y="3111093"/>
            <a:chExt cx="1546048" cy="1873278"/>
          </a:xfrm>
        </p:grpSpPr>
        <p:sp>
          <p:nvSpPr>
            <p:cNvPr id="68" name="Freeform: Shape 46">
              <a:extLst>
                <a:ext uri="{FF2B5EF4-FFF2-40B4-BE49-F238E27FC236}">
                  <a16:creationId xmlns:a16="http://schemas.microsoft.com/office/drawing/2014/main" id="{E47418ED-162D-5924-9359-3C687D1ED9C1}"/>
                </a:ext>
              </a:extLst>
            </p:cNvPr>
            <p:cNvSpPr/>
            <p:nvPr/>
          </p:nvSpPr>
          <p:spPr>
            <a:xfrm>
              <a:off x="9405213" y="3111093"/>
              <a:ext cx="349453" cy="371855"/>
            </a:xfrm>
            <a:custGeom>
              <a:avLst/>
              <a:gdLst>
                <a:gd name="connsiteX0" fmla="*/ 307696 w 349453"/>
                <a:gd name="connsiteY0" fmla="*/ 211074 h 371855"/>
                <a:gd name="connsiteX1" fmla="*/ 349453 w 349453"/>
                <a:gd name="connsiteY1" fmla="*/ 255270 h 371855"/>
                <a:gd name="connsiteX2" fmla="*/ 322174 w 349453"/>
                <a:gd name="connsiteY2" fmla="*/ 302514 h 371855"/>
                <a:gd name="connsiteX3" fmla="*/ 262890 w 349453"/>
                <a:gd name="connsiteY3" fmla="*/ 288341 h 371855"/>
                <a:gd name="connsiteX4" fmla="*/ 219304 w 349453"/>
                <a:gd name="connsiteY4" fmla="*/ 313487 h 371855"/>
                <a:gd name="connsiteX5" fmla="*/ 201930 w 349453"/>
                <a:gd name="connsiteY5" fmla="*/ 371856 h 371855"/>
                <a:gd name="connsiteX6" fmla="*/ 147523 w 349453"/>
                <a:gd name="connsiteY6" fmla="*/ 371856 h 371855"/>
                <a:gd name="connsiteX7" fmla="*/ 130149 w 349453"/>
                <a:gd name="connsiteY7" fmla="*/ 313487 h 371855"/>
                <a:gd name="connsiteX8" fmla="*/ 86563 w 349453"/>
                <a:gd name="connsiteY8" fmla="*/ 288341 h 371855"/>
                <a:gd name="connsiteX9" fmla="*/ 27279 w 349453"/>
                <a:gd name="connsiteY9" fmla="*/ 302514 h 371855"/>
                <a:gd name="connsiteX10" fmla="*/ 0 w 349453"/>
                <a:gd name="connsiteY10" fmla="*/ 255270 h 371855"/>
                <a:gd name="connsiteX11" fmla="*/ 41757 w 349453"/>
                <a:gd name="connsiteY11" fmla="*/ 211074 h 371855"/>
                <a:gd name="connsiteX12" fmla="*/ 39319 w 349453"/>
                <a:gd name="connsiteY12" fmla="*/ 185928 h 371855"/>
                <a:gd name="connsiteX13" fmla="*/ 41757 w 349453"/>
                <a:gd name="connsiteY13" fmla="*/ 160782 h 371855"/>
                <a:gd name="connsiteX14" fmla="*/ 0 w 349453"/>
                <a:gd name="connsiteY14" fmla="*/ 116586 h 371855"/>
                <a:gd name="connsiteX15" fmla="*/ 27279 w 349453"/>
                <a:gd name="connsiteY15" fmla="*/ 69342 h 371855"/>
                <a:gd name="connsiteX16" fmla="*/ 86563 w 349453"/>
                <a:gd name="connsiteY16" fmla="*/ 83515 h 371855"/>
                <a:gd name="connsiteX17" fmla="*/ 130149 w 349453"/>
                <a:gd name="connsiteY17" fmla="*/ 58369 h 371855"/>
                <a:gd name="connsiteX18" fmla="*/ 147523 w 349453"/>
                <a:gd name="connsiteY18" fmla="*/ 0 h 371855"/>
                <a:gd name="connsiteX19" fmla="*/ 201930 w 349453"/>
                <a:gd name="connsiteY19" fmla="*/ 0 h 371855"/>
                <a:gd name="connsiteX20" fmla="*/ 219304 w 349453"/>
                <a:gd name="connsiteY20" fmla="*/ 58369 h 371855"/>
                <a:gd name="connsiteX21" fmla="*/ 262890 w 349453"/>
                <a:gd name="connsiteY21" fmla="*/ 83515 h 371855"/>
                <a:gd name="connsiteX22" fmla="*/ 322174 w 349453"/>
                <a:gd name="connsiteY22" fmla="*/ 69342 h 371855"/>
                <a:gd name="connsiteX23" fmla="*/ 349453 w 349453"/>
                <a:gd name="connsiteY23" fmla="*/ 116586 h 371855"/>
                <a:gd name="connsiteX24" fmla="*/ 307696 w 349453"/>
                <a:gd name="connsiteY24" fmla="*/ 160782 h 371855"/>
                <a:gd name="connsiteX25" fmla="*/ 310134 w 349453"/>
                <a:gd name="connsiteY25" fmla="*/ 185928 h 371855"/>
                <a:gd name="connsiteX26" fmla="*/ 307696 w 349453"/>
                <a:gd name="connsiteY26" fmla="*/ 211074 h 371855"/>
                <a:gd name="connsiteX27" fmla="*/ 174955 w 349453"/>
                <a:gd name="connsiteY27" fmla="*/ 121158 h 371855"/>
                <a:gd name="connsiteX28" fmla="*/ 110337 w 349453"/>
                <a:gd name="connsiteY28" fmla="*/ 185776 h 371855"/>
                <a:gd name="connsiteX29" fmla="*/ 174955 w 349453"/>
                <a:gd name="connsiteY29" fmla="*/ 250393 h 371855"/>
                <a:gd name="connsiteX30" fmla="*/ 239572 w 349453"/>
                <a:gd name="connsiteY30" fmla="*/ 185776 h 371855"/>
                <a:gd name="connsiteX31" fmla="*/ 174955 w 349453"/>
                <a:gd name="connsiteY31" fmla="*/ 121158 h 371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9453" h="371855">
                  <a:moveTo>
                    <a:pt x="307696" y="211074"/>
                  </a:moveTo>
                  <a:lnTo>
                    <a:pt x="349453" y="255270"/>
                  </a:lnTo>
                  <a:lnTo>
                    <a:pt x="322174" y="302514"/>
                  </a:lnTo>
                  <a:lnTo>
                    <a:pt x="262890" y="288341"/>
                  </a:lnTo>
                  <a:cubicBezTo>
                    <a:pt x="250241" y="299314"/>
                    <a:pt x="235458" y="307848"/>
                    <a:pt x="219304" y="313487"/>
                  </a:cubicBezTo>
                  <a:lnTo>
                    <a:pt x="201930" y="371856"/>
                  </a:lnTo>
                  <a:lnTo>
                    <a:pt x="147523" y="371856"/>
                  </a:lnTo>
                  <a:lnTo>
                    <a:pt x="130149" y="313487"/>
                  </a:lnTo>
                  <a:cubicBezTo>
                    <a:pt x="113995" y="307848"/>
                    <a:pt x="99364" y="299314"/>
                    <a:pt x="86563" y="288341"/>
                  </a:cubicBezTo>
                  <a:lnTo>
                    <a:pt x="27279" y="302514"/>
                  </a:lnTo>
                  <a:lnTo>
                    <a:pt x="0" y="255270"/>
                  </a:lnTo>
                  <a:lnTo>
                    <a:pt x="41757" y="211074"/>
                  </a:lnTo>
                  <a:cubicBezTo>
                    <a:pt x="40234" y="202844"/>
                    <a:pt x="39319" y="194462"/>
                    <a:pt x="39319" y="185928"/>
                  </a:cubicBezTo>
                  <a:cubicBezTo>
                    <a:pt x="39319" y="177394"/>
                    <a:pt x="40234" y="168859"/>
                    <a:pt x="41757" y="160782"/>
                  </a:cubicBezTo>
                  <a:lnTo>
                    <a:pt x="0" y="116586"/>
                  </a:lnTo>
                  <a:lnTo>
                    <a:pt x="27279" y="69342"/>
                  </a:lnTo>
                  <a:lnTo>
                    <a:pt x="86563" y="83515"/>
                  </a:lnTo>
                  <a:cubicBezTo>
                    <a:pt x="99213" y="72542"/>
                    <a:pt x="113995" y="64008"/>
                    <a:pt x="130149" y="58369"/>
                  </a:cubicBezTo>
                  <a:lnTo>
                    <a:pt x="147523" y="0"/>
                  </a:lnTo>
                  <a:lnTo>
                    <a:pt x="201930" y="0"/>
                  </a:lnTo>
                  <a:lnTo>
                    <a:pt x="219304" y="58369"/>
                  </a:lnTo>
                  <a:cubicBezTo>
                    <a:pt x="235458" y="64008"/>
                    <a:pt x="250088" y="72542"/>
                    <a:pt x="262890" y="83515"/>
                  </a:cubicBezTo>
                  <a:lnTo>
                    <a:pt x="322174" y="69342"/>
                  </a:lnTo>
                  <a:lnTo>
                    <a:pt x="349453" y="116586"/>
                  </a:lnTo>
                  <a:lnTo>
                    <a:pt x="307696" y="160782"/>
                  </a:lnTo>
                  <a:cubicBezTo>
                    <a:pt x="309219" y="169012"/>
                    <a:pt x="310134" y="177394"/>
                    <a:pt x="310134" y="185928"/>
                  </a:cubicBezTo>
                  <a:cubicBezTo>
                    <a:pt x="310134" y="194462"/>
                    <a:pt x="309219" y="202997"/>
                    <a:pt x="307696" y="211074"/>
                  </a:cubicBezTo>
                  <a:close/>
                  <a:moveTo>
                    <a:pt x="174955" y="121158"/>
                  </a:moveTo>
                  <a:cubicBezTo>
                    <a:pt x="139294" y="121158"/>
                    <a:pt x="110337" y="150114"/>
                    <a:pt x="110337" y="185776"/>
                  </a:cubicBezTo>
                  <a:cubicBezTo>
                    <a:pt x="110337" y="221437"/>
                    <a:pt x="139294" y="250393"/>
                    <a:pt x="174955" y="250393"/>
                  </a:cubicBezTo>
                  <a:cubicBezTo>
                    <a:pt x="210617" y="250393"/>
                    <a:pt x="239572" y="221437"/>
                    <a:pt x="239572" y="185776"/>
                  </a:cubicBezTo>
                  <a:cubicBezTo>
                    <a:pt x="239572" y="150114"/>
                    <a:pt x="210617" y="121158"/>
                    <a:pt x="174955" y="121158"/>
                  </a:cubicBezTo>
                  <a:close/>
                </a:path>
              </a:pathLst>
            </a:custGeom>
            <a:noFill/>
            <a:ln w="22860" cap="rnd">
              <a:solidFill>
                <a:schemeClr val="tx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ru-UA" sz="2000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8048D40-F7CD-A7B0-CB91-3C36DD8B0681}"/>
                </a:ext>
              </a:extLst>
            </p:cNvPr>
            <p:cNvSpPr txBox="1"/>
            <p:nvPr/>
          </p:nvSpPr>
          <p:spPr>
            <a:xfrm>
              <a:off x="9278082" y="3847642"/>
              <a:ext cx="717677" cy="254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UA" sz="3200" b="1" spc="0" baseline="0">
                  <a:latin typeface="+mj-lt"/>
                  <a:ea typeface="Open Sans"/>
                  <a:cs typeface="Open Sans"/>
                  <a:sym typeface="Open Sans"/>
                  <a:rtl val="0"/>
                </a:rPr>
                <a:t>Step 04</a:t>
              </a:r>
            </a:p>
          </p:txBody>
        </p:sp>
        <p:sp>
          <p:nvSpPr>
            <p:cNvPr id="70" name="Text Placeholder 53">
              <a:extLst>
                <a:ext uri="{FF2B5EF4-FFF2-40B4-BE49-F238E27FC236}">
                  <a16:creationId xmlns:a16="http://schemas.microsoft.com/office/drawing/2014/main" id="{526A7A55-9861-09C4-7740-00F0C1040917}"/>
                </a:ext>
              </a:extLst>
            </p:cNvPr>
            <p:cNvSpPr txBox="1">
              <a:spLocks/>
            </p:cNvSpPr>
            <p:nvPr/>
          </p:nvSpPr>
          <p:spPr>
            <a:xfrm>
              <a:off x="8791752" y="4301662"/>
              <a:ext cx="1546048" cy="68270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ru-RU"/>
              </a:defPPr>
              <a:lvl1pPr indent="0" algn="ctr">
                <a:lnSpc>
                  <a:spcPct val="12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>
                  <a:latin typeface="Montserrat Light" panose="00000400000000000000" pitchFamily="50" charset="-5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en-US" sz="2400" dirty="0"/>
                <a:t>Lorem ipsum dolor sit </a:t>
              </a:r>
              <a:r>
                <a:rPr lang="en-US" sz="2400" dirty="0" err="1"/>
                <a:t>amet</a:t>
              </a:r>
              <a:r>
                <a:rPr lang="en-US" sz="2400" dirty="0"/>
                <a:t>, </a:t>
              </a:r>
              <a:r>
                <a:rPr lang="en-US" sz="2400" dirty="0" err="1"/>
                <a:t>consectetur</a:t>
              </a:r>
              <a:r>
                <a:rPr lang="en-US" sz="2400" dirty="0"/>
                <a:t> </a:t>
              </a:r>
              <a:r>
                <a:rPr lang="en-US" sz="2400" dirty="0" err="1"/>
                <a:t>adipiscing</a:t>
              </a:r>
              <a:r>
                <a:rPr lang="en-US" sz="2400" dirty="0"/>
                <a:t> </a:t>
              </a:r>
              <a:r>
                <a:rPr lang="en-US" sz="2400" dirty="0" err="1"/>
                <a:t>elit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024826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33959" y="5879616"/>
            <a:ext cx="9513376" cy="635484"/>
          </a:xfrm>
        </p:spPr>
        <p:txBody>
          <a:bodyPr/>
          <a:lstStyle/>
          <a:p>
            <a:r>
              <a:rPr lang="en-US"/>
              <a:t>INTEL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2F562D02-F870-4087-84CA-AA220CDD2B02}"/>
              </a:ext>
            </a:extLst>
          </p:cNvPr>
          <p:cNvSpPr txBox="1"/>
          <p:nvPr/>
        </p:nvSpPr>
        <p:spPr>
          <a:xfrm>
            <a:off x="1721648" y="3062208"/>
            <a:ext cx="10089355" cy="159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7000"/>
              </a:lnSpc>
            </a:pPr>
            <a:r>
              <a:rPr lang="en-US" sz="5600" dirty="0"/>
              <a:t>Market size, growth potential, and addressable market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30B61ED-5FDD-4EBA-B12F-E57DBC81207F}"/>
              </a:ext>
            </a:extLst>
          </p:cNvPr>
          <p:cNvSpPr txBox="1"/>
          <p:nvPr/>
        </p:nvSpPr>
        <p:spPr>
          <a:xfrm>
            <a:off x="2580069" y="7473240"/>
            <a:ext cx="4239899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spcAft>
                <a:spcPts val="1200"/>
              </a:spcAft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Lorem ipsum dolor sit amet, consectetuer adipiscing elit.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23FF7B5-7E7E-440B-A8D0-DA4EF750BE90}"/>
              </a:ext>
            </a:extLst>
          </p:cNvPr>
          <p:cNvSpPr txBox="1"/>
          <p:nvPr/>
        </p:nvSpPr>
        <p:spPr>
          <a:xfrm>
            <a:off x="2580071" y="6338561"/>
            <a:ext cx="2120728" cy="4156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/>
            </a:lvl1pPr>
          </a:lstStyle>
          <a:p>
            <a:r>
              <a:rPr lang="en-US" sz="2101" dirty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8648D15-4B5B-438E-AB1A-BE09A6088A56}"/>
              </a:ext>
            </a:extLst>
          </p:cNvPr>
          <p:cNvSpPr txBox="1"/>
          <p:nvPr/>
        </p:nvSpPr>
        <p:spPr>
          <a:xfrm>
            <a:off x="9393584" y="7473240"/>
            <a:ext cx="4239899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spcAft>
                <a:spcPts val="1200"/>
              </a:spcAft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2400" dirty="0"/>
              <a:t>Lorem ipsum dolor sit amet, consectetuer adipiscing elit.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97906BF-AD44-4089-90FF-C2E89D0FA29C}"/>
              </a:ext>
            </a:extLst>
          </p:cNvPr>
          <p:cNvSpPr txBox="1"/>
          <p:nvPr/>
        </p:nvSpPr>
        <p:spPr>
          <a:xfrm>
            <a:off x="9393583" y="6338561"/>
            <a:ext cx="2120728" cy="4156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/>
            </a:lvl1pPr>
          </a:lstStyle>
          <a:p>
            <a:r>
              <a:rPr lang="en-US" sz="2101" dirty="0"/>
              <a:t>02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D31D135-9178-42FA-AD71-CE6855C9932F}"/>
              </a:ext>
            </a:extLst>
          </p:cNvPr>
          <p:cNvSpPr txBox="1"/>
          <p:nvPr/>
        </p:nvSpPr>
        <p:spPr>
          <a:xfrm>
            <a:off x="16207101" y="7473240"/>
            <a:ext cx="4239899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spcAft>
                <a:spcPts val="1200"/>
              </a:spcAft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2400" dirty="0"/>
              <a:t>Lorem ipsum dolor sit amet, consectetuer adipiscing elit.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897EE12-71CE-494D-A74A-31ECCCD6FB2F}"/>
              </a:ext>
            </a:extLst>
          </p:cNvPr>
          <p:cNvSpPr txBox="1"/>
          <p:nvPr/>
        </p:nvSpPr>
        <p:spPr>
          <a:xfrm>
            <a:off x="16207100" y="6338561"/>
            <a:ext cx="2120728" cy="4156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/>
            </a:lvl1pPr>
          </a:lstStyle>
          <a:p>
            <a:r>
              <a:rPr lang="en-US" sz="2101" dirty="0"/>
              <a:t>03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B1E9AA3-F8C1-414C-AA27-5009C4D4E5DC}"/>
              </a:ext>
            </a:extLst>
          </p:cNvPr>
          <p:cNvSpPr txBox="1"/>
          <p:nvPr/>
        </p:nvSpPr>
        <p:spPr>
          <a:xfrm>
            <a:off x="2580069" y="11083672"/>
            <a:ext cx="4239899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spcAft>
                <a:spcPts val="1200"/>
              </a:spcAft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2400" dirty="0"/>
              <a:t>Lorem ipsum dolor sit amet, consectetuer adipiscing elit.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69EA2D3-8F71-4A6D-A256-4DE3DDB8664E}"/>
              </a:ext>
            </a:extLst>
          </p:cNvPr>
          <p:cNvSpPr txBox="1"/>
          <p:nvPr/>
        </p:nvSpPr>
        <p:spPr>
          <a:xfrm>
            <a:off x="2580071" y="9948993"/>
            <a:ext cx="2120728" cy="4156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/>
            </a:lvl1pPr>
          </a:lstStyle>
          <a:p>
            <a:r>
              <a:rPr lang="en-US" sz="2101" dirty="0"/>
              <a:t>05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6513266-0AB6-433E-8D82-270EA495B829}"/>
              </a:ext>
            </a:extLst>
          </p:cNvPr>
          <p:cNvSpPr txBox="1"/>
          <p:nvPr/>
        </p:nvSpPr>
        <p:spPr>
          <a:xfrm>
            <a:off x="9393584" y="11083672"/>
            <a:ext cx="4239899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spcAft>
                <a:spcPts val="1200"/>
              </a:spcAft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2400" dirty="0"/>
              <a:t>Lorem ipsum dolor sit amet, consectetuer adipiscing elit.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FAA0867-8F56-4ACF-B5F7-E4E725DF97BA}"/>
              </a:ext>
            </a:extLst>
          </p:cNvPr>
          <p:cNvSpPr txBox="1"/>
          <p:nvPr/>
        </p:nvSpPr>
        <p:spPr>
          <a:xfrm>
            <a:off x="9393583" y="9948993"/>
            <a:ext cx="2120728" cy="4156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/>
            </a:lvl1pPr>
          </a:lstStyle>
          <a:p>
            <a:r>
              <a:rPr lang="en-US" sz="2101" dirty="0"/>
              <a:t>06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4F2D9D9-D0EC-4A0E-8579-427115A465D5}"/>
              </a:ext>
            </a:extLst>
          </p:cNvPr>
          <p:cNvSpPr txBox="1"/>
          <p:nvPr/>
        </p:nvSpPr>
        <p:spPr>
          <a:xfrm>
            <a:off x="16207101" y="11083672"/>
            <a:ext cx="4239899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spcAft>
                <a:spcPts val="1200"/>
              </a:spcAft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2400" dirty="0"/>
              <a:t>Lorem ipsum dolor sit amet, consectetuer adipiscing elit.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DF012C1-35A5-4ECF-B832-C8CBBD94B261}"/>
              </a:ext>
            </a:extLst>
          </p:cNvPr>
          <p:cNvSpPr txBox="1"/>
          <p:nvPr/>
        </p:nvSpPr>
        <p:spPr>
          <a:xfrm>
            <a:off x="16207100" y="9948993"/>
            <a:ext cx="2120728" cy="4156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/>
            </a:lvl1pPr>
          </a:lstStyle>
          <a:p>
            <a:r>
              <a:rPr lang="en-US" sz="2101" dirty="0"/>
              <a:t>07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D34DB03-28F1-450A-93A3-5F9A3A8308BC}"/>
              </a:ext>
            </a:extLst>
          </p:cNvPr>
          <p:cNvSpPr/>
          <p:nvPr/>
        </p:nvSpPr>
        <p:spPr>
          <a:xfrm>
            <a:off x="1926652" y="5850701"/>
            <a:ext cx="6356829" cy="3082075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B17CA73-07C8-4A24-B10D-FD32755BA8D9}"/>
              </a:ext>
            </a:extLst>
          </p:cNvPr>
          <p:cNvSpPr/>
          <p:nvPr/>
        </p:nvSpPr>
        <p:spPr>
          <a:xfrm>
            <a:off x="1926652" y="9461133"/>
            <a:ext cx="6356829" cy="30820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C9C8D46-6AB1-4B82-B45B-83306C982C25}"/>
              </a:ext>
            </a:extLst>
          </p:cNvPr>
          <p:cNvSpPr/>
          <p:nvPr/>
        </p:nvSpPr>
        <p:spPr>
          <a:xfrm>
            <a:off x="8836276" y="5850701"/>
            <a:ext cx="6356829" cy="30820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517B90D-3CEA-40D4-A0FD-66699C72C1DB}"/>
              </a:ext>
            </a:extLst>
          </p:cNvPr>
          <p:cNvSpPr/>
          <p:nvPr/>
        </p:nvSpPr>
        <p:spPr>
          <a:xfrm>
            <a:off x="8836276" y="9461133"/>
            <a:ext cx="6356829" cy="30820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E66B96D-44A5-4E29-9758-584AEF86C9CE}"/>
              </a:ext>
            </a:extLst>
          </p:cNvPr>
          <p:cNvSpPr/>
          <p:nvPr/>
        </p:nvSpPr>
        <p:spPr>
          <a:xfrm>
            <a:off x="15745900" y="5850701"/>
            <a:ext cx="6356829" cy="30820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00EF755-2620-41FA-9497-00DA4CAE1797}"/>
              </a:ext>
            </a:extLst>
          </p:cNvPr>
          <p:cNvSpPr/>
          <p:nvPr/>
        </p:nvSpPr>
        <p:spPr>
          <a:xfrm>
            <a:off x="15745900" y="9461133"/>
            <a:ext cx="6356829" cy="30820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70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A8CE0C-15B3-BAE2-BCD8-DF1F86A6F922}"/>
              </a:ext>
            </a:extLst>
          </p:cNvPr>
          <p:cNvSpPr txBox="1"/>
          <p:nvPr/>
        </p:nvSpPr>
        <p:spPr>
          <a:xfrm>
            <a:off x="1133959" y="470647"/>
            <a:ext cx="16218614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 dirty="0">
                <a:solidFill>
                  <a:schemeClr val="tx2"/>
                </a:solidFill>
              </a:rPr>
              <a:t>MARKET ANALYSIS</a:t>
            </a:r>
            <a:endParaRPr lang="en-MY" sz="5000" dirty="0">
              <a:solidFill>
                <a:schemeClr val="tx2">
                  <a:alpha val="60000"/>
                </a:schemeClr>
              </a:solidFill>
            </a:endParaRPr>
          </a:p>
        </p:txBody>
      </p:sp>
      <p:cxnSp>
        <p:nvCxnSpPr>
          <p:cNvPr id="3" name="l78406">
            <a:extLst>
              <a:ext uri="{FF2B5EF4-FFF2-40B4-BE49-F238E27FC236}">
                <a16:creationId xmlns:a16="http://schemas.microsoft.com/office/drawing/2014/main" id="{45EC1CD0-F3C7-BF45-98CC-6B0F473F32D1}"/>
              </a:ext>
            </a:extLst>
          </p:cNvPr>
          <p:cNvCxnSpPr/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 w="19050">
            <a:solidFill>
              <a:srgbClr val="E30613"/>
            </a:solidFill>
          </a:ln>
        </p:spPr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5563917B-ADB9-912E-03D7-CB21AFE391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72627" y="6103318"/>
            <a:ext cx="1020231" cy="102023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1142C791-4B19-3E2E-D38C-0B02DBE202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172627" y="9537894"/>
            <a:ext cx="1020231" cy="102023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00C26A9-66B1-DA31-1E22-FC4C63AFBC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7111652" y="6103318"/>
            <a:ext cx="1020231" cy="102023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627EA07-350C-84D7-18B2-A94B56DA9D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11652" y="9537894"/>
            <a:ext cx="1020231" cy="102023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D476508-00E5-8816-875C-546B8E6127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420920" y="6103318"/>
            <a:ext cx="1020231" cy="102023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A09FE95-CCDD-2224-2908-EBFD180B4C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420920" y="9537894"/>
            <a:ext cx="1020231" cy="102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7107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38F88241-A1B5-4B01-93B8-A544074F26B7}"/>
              </a:ext>
            </a:extLst>
          </p:cNvPr>
          <p:cNvSpPr txBox="1"/>
          <p:nvPr/>
        </p:nvSpPr>
        <p:spPr>
          <a:xfrm>
            <a:off x="1133959" y="3062208"/>
            <a:ext cx="15298293" cy="842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7000"/>
              </a:lnSpc>
            </a:pPr>
            <a:r>
              <a:rPr lang="en-US" sz="5600" dirty="0"/>
              <a:t>Where can we take the next step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889626-F064-4500-8299-4B7C76B85983}"/>
              </a:ext>
            </a:extLst>
          </p:cNvPr>
          <p:cNvSpPr txBox="1"/>
          <p:nvPr/>
        </p:nvSpPr>
        <p:spPr>
          <a:xfrm>
            <a:off x="1133961" y="9794588"/>
            <a:ext cx="6009677" cy="225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amet 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commodo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magn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3B750A-5AC2-4529-84E8-E2A1002F3C4D}"/>
              </a:ext>
            </a:extLst>
          </p:cNvPr>
          <p:cNvSpPr txBox="1"/>
          <p:nvPr/>
        </p:nvSpPr>
        <p:spPr>
          <a:xfrm>
            <a:off x="1133961" y="8878444"/>
            <a:ext cx="6009677" cy="551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Current market trends 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FE97F6C-3F5F-4AB6-9756-A4AA382A892B}"/>
              </a:ext>
            </a:extLst>
          </p:cNvPr>
          <p:cNvCxnSpPr>
            <a:cxnSpLocks/>
          </p:cNvCxnSpPr>
          <p:nvPr/>
        </p:nvCxnSpPr>
        <p:spPr>
          <a:xfrm flipH="1">
            <a:off x="1260959" y="8401229"/>
            <a:ext cx="606242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B317BCA-3A45-4D35-8246-15B2F7065015}"/>
              </a:ext>
            </a:extLst>
          </p:cNvPr>
          <p:cNvSpPr txBox="1"/>
          <p:nvPr/>
        </p:nvSpPr>
        <p:spPr>
          <a:xfrm>
            <a:off x="8201510" y="9794588"/>
            <a:ext cx="6009677" cy="225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amet 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commodo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magn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6D3F684-5180-490A-8485-6721C1DE5332}"/>
              </a:ext>
            </a:extLst>
          </p:cNvPr>
          <p:cNvSpPr txBox="1"/>
          <p:nvPr/>
        </p:nvSpPr>
        <p:spPr>
          <a:xfrm>
            <a:off x="8201510" y="8878444"/>
            <a:ext cx="6009677" cy="551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Current market trends 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1F66740-6974-46FF-A1B5-6B37C158B375}"/>
              </a:ext>
            </a:extLst>
          </p:cNvPr>
          <p:cNvCxnSpPr>
            <a:cxnSpLocks/>
          </p:cNvCxnSpPr>
          <p:nvPr/>
        </p:nvCxnSpPr>
        <p:spPr>
          <a:xfrm flipH="1">
            <a:off x="8328508" y="8401229"/>
            <a:ext cx="606242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1729F3BB-D2B4-4090-A631-6D63B41F13AB}"/>
              </a:ext>
            </a:extLst>
          </p:cNvPr>
          <p:cNvSpPr txBox="1"/>
          <p:nvPr/>
        </p:nvSpPr>
        <p:spPr>
          <a:xfrm>
            <a:off x="15269059" y="9794588"/>
            <a:ext cx="6009677" cy="225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amet 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commodo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magn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9D5A7AF-E0BA-47F2-9E9C-A6C401DD3DF5}"/>
              </a:ext>
            </a:extLst>
          </p:cNvPr>
          <p:cNvSpPr txBox="1"/>
          <p:nvPr/>
        </p:nvSpPr>
        <p:spPr>
          <a:xfrm>
            <a:off x="15269059" y="8878444"/>
            <a:ext cx="6009677" cy="551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Current market trends 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70B03D8-C384-4124-B6F9-BC57843890F7}"/>
              </a:ext>
            </a:extLst>
          </p:cNvPr>
          <p:cNvCxnSpPr>
            <a:cxnSpLocks/>
          </p:cNvCxnSpPr>
          <p:nvPr/>
        </p:nvCxnSpPr>
        <p:spPr>
          <a:xfrm flipH="1">
            <a:off x="15396058" y="8401229"/>
            <a:ext cx="606242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F1B2C37-9DB1-4600-BE41-62150D0A094E}"/>
              </a:ext>
            </a:extLst>
          </p:cNvPr>
          <p:cNvSpPr txBox="1"/>
          <p:nvPr/>
        </p:nvSpPr>
        <p:spPr>
          <a:xfrm>
            <a:off x="1260956" y="7975603"/>
            <a:ext cx="1036192" cy="333296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>
              <a:lnSpc>
                <a:spcPct val="87000"/>
              </a:lnSpc>
            </a:pPr>
            <a:r>
              <a:rPr lang="en-US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0854383-47B0-4D22-BF82-3F5DA55888B6}"/>
              </a:ext>
            </a:extLst>
          </p:cNvPr>
          <p:cNvSpPr txBox="1"/>
          <p:nvPr/>
        </p:nvSpPr>
        <p:spPr>
          <a:xfrm>
            <a:off x="8328508" y="7975603"/>
            <a:ext cx="1036192" cy="33329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87000"/>
              </a:lnSpc>
            </a:pPr>
            <a:r>
              <a:rPr lang="en-US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827EE6B-6808-4B67-96B0-E5006CDF8A5F}"/>
              </a:ext>
            </a:extLst>
          </p:cNvPr>
          <p:cNvSpPr txBox="1"/>
          <p:nvPr/>
        </p:nvSpPr>
        <p:spPr>
          <a:xfrm>
            <a:off x="15396058" y="7975603"/>
            <a:ext cx="1036192" cy="33329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87000"/>
              </a:lnSpc>
            </a:pPr>
            <a:r>
              <a:rPr lang="en-US" dirty="0">
                <a:solidFill>
                  <a:schemeClr val="bg1"/>
                </a:solidFill>
              </a:rPr>
              <a:t>03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7219985-1585-4708-A909-F41A498BECCA}"/>
              </a:ext>
            </a:extLst>
          </p:cNvPr>
          <p:cNvCxnSpPr>
            <a:cxnSpLocks/>
          </p:cNvCxnSpPr>
          <p:nvPr/>
        </p:nvCxnSpPr>
        <p:spPr>
          <a:xfrm flipH="1">
            <a:off x="1260959" y="12744629"/>
            <a:ext cx="606242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97586BB-C3CB-4F34-9715-0DD1FDB8D55F}"/>
              </a:ext>
            </a:extLst>
          </p:cNvPr>
          <p:cNvCxnSpPr>
            <a:cxnSpLocks/>
          </p:cNvCxnSpPr>
          <p:nvPr/>
        </p:nvCxnSpPr>
        <p:spPr>
          <a:xfrm flipH="1">
            <a:off x="8328508" y="12744629"/>
            <a:ext cx="606242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CE428F0-5C02-48A1-B48B-7F4B6839B19C}"/>
              </a:ext>
            </a:extLst>
          </p:cNvPr>
          <p:cNvCxnSpPr>
            <a:cxnSpLocks/>
          </p:cNvCxnSpPr>
          <p:nvPr/>
        </p:nvCxnSpPr>
        <p:spPr>
          <a:xfrm flipH="1">
            <a:off x="15396058" y="12744629"/>
            <a:ext cx="606242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9FDA6B90-925A-0484-4D40-8C15E1564BBA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5000" b="1" dirty="0">
                <a:solidFill>
                  <a:schemeClr val="tx2"/>
                </a:solidFill>
              </a:rPr>
              <a:t>INTEL</a:t>
            </a:r>
            <a:endParaRPr lang="en-MY" sz="5000" dirty="0">
              <a:solidFill>
                <a:schemeClr val="tx2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1848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8813" y="534543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INTEL KEY INSIGHTS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E4AB362-BC8A-6AB3-0838-068DADB0B5C4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Shape 2">
            <a:extLst>
              <a:ext uri="{FF2B5EF4-FFF2-40B4-BE49-F238E27FC236}">
                <a16:creationId xmlns:a16="http://schemas.microsoft.com/office/drawing/2014/main" id="{E925FAA0-D852-B90B-9C56-C2DB6F4C4FB5}"/>
              </a:ext>
            </a:extLst>
          </p:cNvPr>
          <p:cNvSpPr/>
          <p:nvPr/>
        </p:nvSpPr>
        <p:spPr>
          <a:xfrm>
            <a:off x="496601" y="2438400"/>
            <a:ext cx="5535168" cy="10680192"/>
          </a:xfrm>
          <a:prstGeom prst="rect">
            <a:avLst/>
          </a:prstGeom>
          <a:solidFill>
            <a:srgbClr val="FF0C01"/>
          </a:solidFill>
          <a:ln w="6350">
            <a:solidFill>
              <a:srgbClr val="FF0C01"/>
            </a:solidFill>
            <a:prstDash val="solid"/>
          </a:ln>
        </p:spPr>
        <p:txBody>
          <a:bodyPr/>
          <a:lstStyle/>
          <a:p>
            <a:endParaRPr lang="en-GB" sz="4800">
              <a:latin typeface="Arcon" pitchFamily="2" charset="77"/>
            </a:endParaRPr>
          </a:p>
        </p:txBody>
      </p:sp>
      <p:sp>
        <p:nvSpPr>
          <p:cNvPr id="44" name="Shape 3">
            <a:extLst>
              <a:ext uri="{FF2B5EF4-FFF2-40B4-BE49-F238E27FC236}">
                <a16:creationId xmlns:a16="http://schemas.microsoft.com/office/drawing/2014/main" id="{4CE753BA-9D6C-9839-7284-D165CB6659B5}"/>
              </a:ext>
            </a:extLst>
          </p:cNvPr>
          <p:cNvSpPr/>
          <p:nvPr/>
        </p:nvSpPr>
        <p:spPr>
          <a:xfrm>
            <a:off x="496601" y="2438400"/>
            <a:ext cx="5535168" cy="146304"/>
          </a:xfrm>
          <a:prstGeom prst="rect">
            <a:avLst/>
          </a:prstGeom>
          <a:solidFill>
            <a:srgbClr val="C00000"/>
          </a:solidFill>
          <a:ln w="12700">
            <a:solidFill>
              <a:srgbClr val="FF0C01"/>
            </a:solidFill>
            <a:prstDash val="solid"/>
          </a:ln>
        </p:spPr>
        <p:txBody>
          <a:bodyPr/>
          <a:lstStyle/>
          <a:p>
            <a:endParaRPr lang="en-GB" sz="4800">
              <a:latin typeface="Arcon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11535" y="9841162"/>
            <a:ext cx="43053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 dirty="0">
                <a:solidFill>
                  <a:schemeClr val="bg1"/>
                </a:solidFill>
              </a:rPr>
              <a:t>Lorem ipsum </a:t>
            </a:r>
            <a:r>
              <a:rPr lang="en-MY" sz="2400" dirty="0" err="1">
                <a:solidFill>
                  <a:schemeClr val="bg1"/>
                </a:solidFill>
              </a:rPr>
              <a:t>dolor</a:t>
            </a:r>
            <a:r>
              <a:rPr lang="en-MY" sz="2400" dirty="0">
                <a:solidFill>
                  <a:schemeClr val="bg1"/>
                </a:solidFill>
              </a:rPr>
              <a:t> sit </a:t>
            </a:r>
            <a:r>
              <a:rPr lang="en-MY" sz="2400" dirty="0" err="1">
                <a:solidFill>
                  <a:schemeClr val="bg1"/>
                </a:solidFill>
              </a:rPr>
              <a:t>amet</a:t>
            </a:r>
            <a:r>
              <a:rPr lang="en-MY" sz="2400" dirty="0">
                <a:solidFill>
                  <a:schemeClr val="bg1"/>
                </a:solidFill>
              </a:rPr>
              <a:t>, </a:t>
            </a:r>
            <a:r>
              <a:rPr lang="en-MY" sz="2400" dirty="0" err="1">
                <a:solidFill>
                  <a:schemeClr val="bg1"/>
                </a:solidFill>
              </a:rPr>
              <a:t>consectetuer</a:t>
            </a:r>
            <a:r>
              <a:rPr lang="en-MY" sz="2400" dirty="0">
                <a:solidFill>
                  <a:schemeClr val="bg1"/>
                </a:solidFill>
              </a:rPr>
              <a:t> </a:t>
            </a:r>
            <a:r>
              <a:rPr lang="en-MY" sz="2400" dirty="0" err="1">
                <a:solidFill>
                  <a:schemeClr val="bg1"/>
                </a:solidFill>
              </a:rPr>
              <a:t>adipiscing</a:t>
            </a:r>
            <a:r>
              <a:rPr lang="en-MY" sz="2400" dirty="0">
                <a:solidFill>
                  <a:schemeClr val="bg1"/>
                </a:solidFill>
              </a:rPr>
              <a:t> </a:t>
            </a:r>
            <a:r>
              <a:rPr lang="en-MY" sz="2400" dirty="0" err="1">
                <a:solidFill>
                  <a:schemeClr val="bg1"/>
                </a:solidFill>
              </a:rPr>
              <a:t>elit</a:t>
            </a:r>
            <a:r>
              <a:rPr lang="en-MY" sz="2400" dirty="0">
                <a:solidFill>
                  <a:schemeClr val="bg1"/>
                </a:solidFill>
              </a:rPr>
              <a:t>, </a:t>
            </a:r>
            <a:r>
              <a:rPr lang="en-MY" sz="2400" dirty="0" err="1">
                <a:solidFill>
                  <a:schemeClr val="bg1"/>
                </a:solidFill>
              </a:rPr>
              <a:t>sed</a:t>
            </a:r>
            <a:endParaRPr lang="en-MY" sz="24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503364" y="8089847"/>
            <a:ext cx="352164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</a:rPr>
              <a:t>Employees</a:t>
            </a:r>
            <a:endParaRPr lang="en-MY" sz="40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503364" y="6700169"/>
            <a:ext cx="352164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500" b="1">
                <a:solidFill>
                  <a:schemeClr val="bg1"/>
                </a:solidFill>
              </a:rPr>
              <a:t>90+</a:t>
            </a:r>
            <a:endParaRPr lang="en-MY" sz="9500">
              <a:solidFill>
                <a:schemeClr val="bg1"/>
              </a:solidFill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1F49307-7A95-C149-B714-8CCE256CB50E}"/>
              </a:ext>
            </a:extLst>
          </p:cNvPr>
          <p:cNvGrpSpPr/>
          <p:nvPr/>
        </p:nvGrpSpPr>
        <p:grpSpPr>
          <a:xfrm>
            <a:off x="1794835" y="3140915"/>
            <a:ext cx="2938700" cy="2943057"/>
            <a:chOff x="1794835" y="3140915"/>
            <a:chExt cx="2938700" cy="2943057"/>
          </a:xfrm>
        </p:grpSpPr>
        <p:sp>
          <p:nvSpPr>
            <p:cNvPr id="20" name="Oval 6"/>
            <p:cNvSpPr>
              <a:spLocks noChangeArrowheads="1"/>
            </p:cNvSpPr>
            <p:nvPr/>
          </p:nvSpPr>
          <p:spPr bwMode="auto">
            <a:xfrm>
              <a:off x="1794835" y="3140915"/>
              <a:ext cx="2938700" cy="2943057"/>
            </a:xfrm>
            <a:prstGeom prst="ellipse">
              <a:avLst/>
            </a:prstGeom>
            <a:noFill/>
            <a:ln w="95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37F79324-A1D8-7DB4-80A8-6352D1CC889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161063" y="3314036"/>
              <a:ext cx="2349190" cy="2349190"/>
            </a:xfrm>
            <a:prstGeom prst="rect">
              <a:avLst/>
            </a:prstGeom>
          </p:spPr>
        </p:pic>
      </p:grpSp>
      <p:sp>
        <p:nvSpPr>
          <p:cNvPr id="45" name="Shape 2">
            <a:extLst>
              <a:ext uri="{FF2B5EF4-FFF2-40B4-BE49-F238E27FC236}">
                <a16:creationId xmlns:a16="http://schemas.microsoft.com/office/drawing/2014/main" id="{54C34241-81BB-C75A-02A8-65493AF02649}"/>
              </a:ext>
            </a:extLst>
          </p:cNvPr>
          <p:cNvSpPr/>
          <p:nvPr/>
        </p:nvSpPr>
        <p:spPr>
          <a:xfrm>
            <a:off x="6446081" y="2438400"/>
            <a:ext cx="5535168" cy="10680192"/>
          </a:xfrm>
          <a:prstGeom prst="rect">
            <a:avLst/>
          </a:prstGeom>
          <a:noFill/>
          <a:ln w="635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en-GB" sz="4800">
              <a:latin typeface="Arcon" pitchFamily="2" charset="77"/>
            </a:endParaRPr>
          </a:p>
        </p:txBody>
      </p:sp>
      <p:sp>
        <p:nvSpPr>
          <p:cNvPr id="46" name="Shape 3">
            <a:extLst>
              <a:ext uri="{FF2B5EF4-FFF2-40B4-BE49-F238E27FC236}">
                <a16:creationId xmlns:a16="http://schemas.microsoft.com/office/drawing/2014/main" id="{A80BE349-8E55-FE7F-8646-6847FCD6A693}"/>
              </a:ext>
            </a:extLst>
          </p:cNvPr>
          <p:cNvSpPr/>
          <p:nvPr/>
        </p:nvSpPr>
        <p:spPr>
          <a:xfrm>
            <a:off x="6446081" y="2438400"/>
            <a:ext cx="5535168" cy="146304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  <p:txBody>
          <a:bodyPr/>
          <a:lstStyle/>
          <a:p>
            <a:endParaRPr lang="en-GB" sz="4800">
              <a:latin typeface="Arcon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7061015" y="9841162"/>
            <a:ext cx="43053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 dirty="0">
                <a:solidFill>
                  <a:schemeClr val="tx2"/>
                </a:solidFill>
              </a:rPr>
              <a:t>Lorem ipsum </a:t>
            </a:r>
            <a:r>
              <a:rPr lang="en-MY" sz="2400" dirty="0" err="1">
                <a:solidFill>
                  <a:schemeClr val="tx2"/>
                </a:solidFill>
              </a:rPr>
              <a:t>dolor</a:t>
            </a:r>
            <a:r>
              <a:rPr lang="en-MY" sz="2400" dirty="0">
                <a:solidFill>
                  <a:schemeClr val="tx2"/>
                </a:solidFill>
              </a:rPr>
              <a:t> sit </a:t>
            </a:r>
            <a:r>
              <a:rPr lang="en-MY" sz="2400" dirty="0" err="1">
                <a:solidFill>
                  <a:schemeClr val="tx2"/>
                </a:solidFill>
              </a:rPr>
              <a:t>amet</a:t>
            </a:r>
            <a:r>
              <a:rPr lang="en-MY" sz="2400" dirty="0">
                <a:solidFill>
                  <a:schemeClr val="tx2"/>
                </a:solidFill>
              </a:rPr>
              <a:t>, </a:t>
            </a:r>
            <a:r>
              <a:rPr lang="en-MY" sz="2400" dirty="0" err="1">
                <a:solidFill>
                  <a:schemeClr val="tx2"/>
                </a:solidFill>
              </a:rPr>
              <a:t>consectetuer</a:t>
            </a:r>
            <a:r>
              <a:rPr lang="en-MY" sz="2400" dirty="0">
                <a:solidFill>
                  <a:schemeClr val="tx2"/>
                </a:solidFill>
              </a:rPr>
              <a:t> </a:t>
            </a:r>
            <a:r>
              <a:rPr lang="en-MY" sz="2400" dirty="0" err="1">
                <a:solidFill>
                  <a:schemeClr val="tx2"/>
                </a:solidFill>
              </a:rPr>
              <a:t>adipiscing</a:t>
            </a:r>
            <a:r>
              <a:rPr lang="en-MY" sz="2400" dirty="0">
                <a:solidFill>
                  <a:schemeClr val="tx2"/>
                </a:solidFill>
              </a:rPr>
              <a:t> </a:t>
            </a:r>
            <a:r>
              <a:rPr lang="en-MY" sz="2400" dirty="0" err="1">
                <a:solidFill>
                  <a:schemeClr val="tx2"/>
                </a:solidFill>
              </a:rPr>
              <a:t>elit</a:t>
            </a:r>
            <a:r>
              <a:rPr lang="en-MY" sz="2400" dirty="0">
                <a:solidFill>
                  <a:schemeClr val="tx2"/>
                </a:solidFill>
              </a:rPr>
              <a:t>, </a:t>
            </a:r>
            <a:r>
              <a:rPr lang="en-MY" sz="2400" dirty="0" err="1">
                <a:solidFill>
                  <a:schemeClr val="tx2"/>
                </a:solidFill>
              </a:rPr>
              <a:t>sed</a:t>
            </a:r>
            <a:endParaRPr lang="en-MY" sz="2400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7452844" y="8089847"/>
            <a:ext cx="3521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tx2"/>
                </a:solidFill>
              </a:rPr>
              <a:t>Clients</a:t>
            </a:r>
            <a:endParaRPr lang="en-MY" sz="4000" dirty="0">
              <a:solidFill>
                <a:schemeClr val="tx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7452844" y="6700169"/>
            <a:ext cx="352164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500" b="1" dirty="0">
                <a:solidFill>
                  <a:schemeClr val="tx2"/>
                </a:solidFill>
              </a:rPr>
              <a:t>700+</a:t>
            </a:r>
            <a:endParaRPr lang="en-MY" sz="9500" dirty="0">
              <a:solidFill>
                <a:schemeClr val="tx2"/>
              </a:solidFill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1D64A37-3E23-F553-E7E1-8C4A1A2AF1E2}"/>
              </a:ext>
            </a:extLst>
          </p:cNvPr>
          <p:cNvGrpSpPr/>
          <p:nvPr/>
        </p:nvGrpSpPr>
        <p:grpSpPr>
          <a:xfrm>
            <a:off x="7744315" y="3140915"/>
            <a:ext cx="2938700" cy="2943057"/>
            <a:chOff x="7744315" y="3140915"/>
            <a:chExt cx="2938700" cy="2943057"/>
          </a:xfrm>
        </p:grpSpPr>
        <p:sp>
          <p:nvSpPr>
            <p:cNvPr id="56" name="Oval 6">
              <a:extLst>
                <a:ext uri="{FF2B5EF4-FFF2-40B4-BE49-F238E27FC236}">
                  <a16:creationId xmlns:a16="http://schemas.microsoft.com/office/drawing/2014/main" id="{192C46DB-70BA-6260-F0D2-178F2E2001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4315" y="3140915"/>
              <a:ext cx="2938700" cy="2943057"/>
            </a:xfrm>
            <a:prstGeom prst="ellipse">
              <a:avLst/>
            </a:prstGeom>
            <a:noFill/>
            <a:ln w="952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C0904531-CC05-061A-1E0E-1DB53B3264B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039070" y="3314036"/>
              <a:ext cx="2349190" cy="2349190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3010495" y="9841162"/>
            <a:ext cx="43053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/>
              <a:t>Lorem ipsum </a:t>
            </a:r>
            <a:r>
              <a:rPr lang="en-MY" sz="2400" err="1"/>
              <a:t>dolor</a:t>
            </a:r>
            <a:r>
              <a:rPr lang="en-MY" sz="2400"/>
              <a:t> sit </a:t>
            </a:r>
            <a:r>
              <a:rPr lang="en-MY" sz="2400" err="1"/>
              <a:t>amet</a:t>
            </a:r>
            <a:r>
              <a:rPr lang="en-MY" sz="2400"/>
              <a:t>, </a:t>
            </a:r>
            <a:r>
              <a:rPr lang="en-MY" sz="2400" err="1"/>
              <a:t>consectetuer</a:t>
            </a:r>
            <a:r>
              <a:rPr lang="en-MY" sz="2400"/>
              <a:t> </a:t>
            </a:r>
            <a:r>
              <a:rPr lang="en-MY" sz="2400" err="1"/>
              <a:t>adipiscing</a:t>
            </a:r>
            <a:r>
              <a:rPr lang="en-MY" sz="2400"/>
              <a:t> </a:t>
            </a:r>
            <a:r>
              <a:rPr lang="en-MY" sz="2400" err="1"/>
              <a:t>elit</a:t>
            </a:r>
            <a:r>
              <a:rPr lang="en-MY" sz="2400"/>
              <a:t>, </a:t>
            </a:r>
            <a:r>
              <a:rPr lang="en-MY" sz="2400" err="1"/>
              <a:t>sed</a:t>
            </a:r>
            <a:endParaRPr lang="en-MY" sz="2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3402324" y="8089847"/>
            <a:ext cx="3521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/>
              <a:t>Projects</a:t>
            </a:r>
            <a:endParaRPr lang="en-MY" sz="40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3402324" y="6700169"/>
            <a:ext cx="352164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500" b="1" dirty="0"/>
              <a:t>300+</a:t>
            </a:r>
            <a:endParaRPr lang="en-MY" sz="9500" dirty="0"/>
          </a:p>
        </p:txBody>
      </p:sp>
      <p:sp>
        <p:nvSpPr>
          <p:cNvPr id="47" name="Shape 2">
            <a:extLst>
              <a:ext uri="{FF2B5EF4-FFF2-40B4-BE49-F238E27FC236}">
                <a16:creationId xmlns:a16="http://schemas.microsoft.com/office/drawing/2014/main" id="{E51813AB-DBF9-7373-C70F-FF23AEDF003E}"/>
              </a:ext>
            </a:extLst>
          </p:cNvPr>
          <p:cNvSpPr/>
          <p:nvPr/>
        </p:nvSpPr>
        <p:spPr>
          <a:xfrm>
            <a:off x="12395561" y="2438400"/>
            <a:ext cx="5535168" cy="10680192"/>
          </a:xfrm>
          <a:prstGeom prst="rect">
            <a:avLst/>
          </a:prstGeom>
          <a:noFill/>
          <a:ln w="6350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GB" sz="4800">
              <a:latin typeface="Arcon" pitchFamily="2" charset="77"/>
            </a:endParaRPr>
          </a:p>
        </p:txBody>
      </p:sp>
      <p:sp>
        <p:nvSpPr>
          <p:cNvPr id="48" name="Shape 3">
            <a:extLst>
              <a:ext uri="{FF2B5EF4-FFF2-40B4-BE49-F238E27FC236}">
                <a16:creationId xmlns:a16="http://schemas.microsoft.com/office/drawing/2014/main" id="{E3E5B87C-DE61-8869-98B9-F7E8EFB2765B}"/>
              </a:ext>
            </a:extLst>
          </p:cNvPr>
          <p:cNvSpPr/>
          <p:nvPr/>
        </p:nvSpPr>
        <p:spPr>
          <a:xfrm>
            <a:off x="12395561" y="2438400"/>
            <a:ext cx="5535168" cy="146304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GB" sz="4800">
              <a:latin typeface="Arcon" pitchFamily="2" charset="77"/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DB0C4B8-1EA8-735F-7901-3E734ED61B8E}"/>
              </a:ext>
            </a:extLst>
          </p:cNvPr>
          <p:cNvGrpSpPr/>
          <p:nvPr/>
        </p:nvGrpSpPr>
        <p:grpSpPr>
          <a:xfrm>
            <a:off x="13693795" y="3140915"/>
            <a:ext cx="2938700" cy="2943057"/>
            <a:chOff x="13693795" y="3140915"/>
            <a:chExt cx="2938700" cy="2943057"/>
          </a:xfrm>
        </p:grpSpPr>
        <p:sp>
          <p:nvSpPr>
            <p:cNvPr id="58" name="Oval 6">
              <a:extLst>
                <a:ext uri="{FF2B5EF4-FFF2-40B4-BE49-F238E27FC236}">
                  <a16:creationId xmlns:a16="http://schemas.microsoft.com/office/drawing/2014/main" id="{934C81E6-B89C-BD20-BC61-DF35877A1F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93795" y="3140915"/>
              <a:ext cx="2938700" cy="2943057"/>
            </a:xfrm>
            <a:prstGeom prst="ellipse">
              <a:avLst/>
            </a:prstGeom>
            <a:no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1" name="Graphic 60">
              <a:extLst>
                <a:ext uri="{FF2B5EF4-FFF2-40B4-BE49-F238E27FC236}">
                  <a16:creationId xmlns:a16="http://schemas.microsoft.com/office/drawing/2014/main" id="{BFEE76B8-F88D-7FDE-1727-D025D740AC3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3988550" y="3561323"/>
              <a:ext cx="2349190" cy="2349190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8959976" y="9841162"/>
            <a:ext cx="430530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 dirty="0">
                <a:solidFill>
                  <a:schemeClr val="accent4"/>
                </a:solidFill>
              </a:rPr>
              <a:t>Lorem ipsum </a:t>
            </a:r>
            <a:r>
              <a:rPr lang="en-MY" sz="2400" dirty="0" err="1">
                <a:solidFill>
                  <a:schemeClr val="accent4"/>
                </a:solidFill>
              </a:rPr>
              <a:t>dolor</a:t>
            </a:r>
            <a:r>
              <a:rPr lang="en-MY" sz="2400" dirty="0">
                <a:solidFill>
                  <a:schemeClr val="accent4"/>
                </a:solidFill>
              </a:rPr>
              <a:t> sit </a:t>
            </a:r>
            <a:r>
              <a:rPr lang="en-MY" sz="2400" dirty="0" err="1">
                <a:solidFill>
                  <a:schemeClr val="accent4"/>
                </a:solidFill>
              </a:rPr>
              <a:t>amet</a:t>
            </a:r>
            <a:r>
              <a:rPr lang="en-MY" sz="2400" dirty="0">
                <a:solidFill>
                  <a:schemeClr val="accent4"/>
                </a:solidFill>
              </a:rPr>
              <a:t>, </a:t>
            </a:r>
            <a:r>
              <a:rPr lang="en-MY" sz="2400" dirty="0" err="1">
                <a:solidFill>
                  <a:schemeClr val="accent4"/>
                </a:solidFill>
              </a:rPr>
              <a:t>consectetuer</a:t>
            </a:r>
            <a:r>
              <a:rPr lang="en-MY" sz="2400" dirty="0">
                <a:solidFill>
                  <a:schemeClr val="accent4"/>
                </a:solidFill>
              </a:rPr>
              <a:t> </a:t>
            </a:r>
            <a:r>
              <a:rPr lang="en-MY" sz="2400" dirty="0" err="1">
                <a:solidFill>
                  <a:schemeClr val="accent4"/>
                </a:solidFill>
              </a:rPr>
              <a:t>adipiscing</a:t>
            </a:r>
            <a:r>
              <a:rPr lang="en-MY" sz="2400" dirty="0">
                <a:solidFill>
                  <a:schemeClr val="accent4"/>
                </a:solidFill>
              </a:rPr>
              <a:t> </a:t>
            </a:r>
            <a:r>
              <a:rPr lang="en-MY" sz="2400" dirty="0" err="1">
                <a:solidFill>
                  <a:schemeClr val="accent4"/>
                </a:solidFill>
              </a:rPr>
              <a:t>elit</a:t>
            </a:r>
            <a:r>
              <a:rPr lang="en-MY" sz="2400" dirty="0">
                <a:solidFill>
                  <a:schemeClr val="accent4"/>
                </a:solidFill>
              </a:rPr>
              <a:t>, </a:t>
            </a:r>
            <a:r>
              <a:rPr lang="en-MY" sz="2400" dirty="0" err="1">
                <a:solidFill>
                  <a:schemeClr val="accent4"/>
                </a:solidFill>
              </a:rPr>
              <a:t>sed</a:t>
            </a:r>
            <a:endParaRPr lang="en-MY" sz="2400" dirty="0">
              <a:solidFill>
                <a:schemeClr val="accent4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9351805" y="8089847"/>
            <a:ext cx="3521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>
                <a:solidFill>
                  <a:schemeClr val="accent4"/>
                </a:solidFill>
              </a:rPr>
              <a:t>Products</a:t>
            </a:r>
            <a:endParaRPr lang="en-MY" sz="4000">
              <a:solidFill>
                <a:schemeClr val="accent4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9351805" y="6700169"/>
            <a:ext cx="352164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500" b="1" dirty="0">
                <a:solidFill>
                  <a:schemeClr val="accent4"/>
                </a:solidFill>
              </a:rPr>
              <a:t>20+</a:t>
            </a:r>
            <a:endParaRPr lang="en-MY" sz="9500" dirty="0">
              <a:solidFill>
                <a:schemeClr val="accent4"/>
              </a:solidFill>
            </a:endParaRPr>
          </a:p>
        </p:txBody>
      </p:sp>
      <p:sp>
        <p:nvSpPr>
          <p:cNvPr id="49" name="Shape 2">
            <a:extLst>
              <a:ext uri="{FF2B5EF4-FFF2-40B4-BE49-F238E27FC236}">
                <a16:creationId xmlns:a16="http://schemas.microsoft.com/office/drawing/2014/main" id="{F4DAC851-A8B2-944E-334E-9BD6797BBDF9}"/>
              </a:ext>
            </a:extLst>
          </p:cNvPr>
          <p:cNvSpPr/>
          <p:nvPr/>
        </p:nvSpPr>
        <p:spPr>
          <a:xfrm>
            <a:off x="18345042" y="2438400"/>
            <a:ext cx="5535168" cy="10680192"/>
          </a:xfrm>
          <a:prstGeom prst="rect">
            <a:avLst/>
          </a:prstGeom>
          <a:noFill/>
          <a:ln w="635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GB" sz="4800">
              <a:latin typeface="Arcon" pitchFamily="2" charset="77"/>
            </a:endParaRPr>
          </a:p>
        </p:txBody>
      </p:sp>
      <p:sp>
        <p:nvSpPr>
          <p:cNvPr id="50" name="Shape 3">
            <a:extLst>
              <a:ext uri="{FF2B5EF4-FFF2-40B4-BE49-F238E27FC236}">
                <a16:creationId xmlns:a16="http://schemas.microsoft.com/office/drawing/2014/main" id="{0C7965A2-54B7-12D9-8A3E-25C430AFF1C4}"/>
              </a:ext>
            </a:extLst>
          </p:cNvPr>
          <p:cNvSpPr/>
          <p:nvPr/>
        </p:nvSpPr>
        <p:spPr>
          <a:xfrm>
            <a:off x="18345042" y="2438400"/>
            <a:ext cx="5535168" cy="146304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n-GB" sz="4800">
              <a:latin typeface="Arcon" pitchFamily="2" charset="77"/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57D93A1-0FA9-A066-1EBE-002E209D18C3}"/>
              </a:ext>
            </a:extLst>
          </p:cNvPr>
          <p:cNvGrpSpPr/>
          <p:nvPr/>
        </p:nvGrpSpPr>
        <p:grpSpPr>
          <a:xfrm>
            <a:off x="19643276" y="3140915"/>
            <a:ext cx="2938700" cy="2943057"/>
            <a:chOff x="19643276" y="3140915"/>
            <a:chExt cx="2938700" cy="2943057"/>
          </a:xfrm>
        </p:grpSpPr>
        <p:sp>
          <p:nvSpPr>
            <p:cNvPr id="62" name="Oval 6">
              <a:extLst>
                <a:ext uri="{FF2B5EF4-FFF2-40B4-BE49-F238E27FC236}">
                  <a16:creationId xmlns:a16="http://schemas.microsoft.com/office/drawing/2014/main" id="{D18CFCE4-AE88-45F0-4F63-8A4F592A9D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43276" y="3140915"/>
              <a:ext cx="2938700" cy="2943057"/>
            </a:xfrm>
            <a:prstGeom prst="ellipse">
              <a:avLst/>
            </a:prstGeom>
            <a:noFill/>
            <a:ln w="9525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9B1C1614-3F89-DA1F-D8C0-A6C5277C561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9938031" y="3561323"/>
              <a:ext cx="2349190" cy="23491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289936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MARKETING PLAN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7066511" y="5225483"/>
            <a:ext cx="4627016" cy="138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7130586" y="4359603"/>
            <a:ext cx="46270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tx2"/>
                </a:solidFill>
              </a:rPr>
              <a:t>Social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47847" y="9897237"/>
            <a:ext cx="4627016" cy="138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11922" y="9031357"/>
            <a:ext cx="46270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tx2"/>
                </a:solidFill>
              </a:rPr>
              <a:t>Campaign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591476" y="9897237"/>
            <a:ext cx="4627016" cy="138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655551" y="9031357"/>
            <a:ext cx="46270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tx2"/>
                </a:solidFill>
              </a:rPr>
              <a:t>Referral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8471573" y="5225483"/>
            <a:ext cx="4627016" cy="138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8535648" y="4359603"/>
            <a:ext cx="46270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tx2"/>
                </a:solidFill>
              </a:rPr>
              <a:t>Advertise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27" name="Oval 11"/>
          <p:cNvSpPr>
            <a:spLocks noChangeArrowheads="1"/>
          </p:cNvSpPr>
          <p:nvPr/>
        </p:nvSpPr>
        <p:spPr bwMode="auto">
          <a:xfrm>
            <a:off x="1649413" y="4227513"/>
            <a:ext cx="3860800" cy="38639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12"/>
          <p:cNvSpPr>
            <a:spLocks noChangeArrowheads="1"/>
          </p:cNvSpPr>
          <p:nvPr/>
        </p:nvSpPr>
        <p:spPr bwMode="auto">
          <a:xfrm>
            <a:off x="7526338" y="7824788"/>
            <a:ext cx="3865563" cy="3863975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13"/>
          <p:cNvSpPr>
            <a:spLocks noChangeArrowheads="1"/>
          </p:cNvSpPr>
          <p:nvPr/>
        </p:nvSpPr>
        <p:spPr bwMode="auto">
          <a:xfrm>
            <a:off x="18921413" y="7824788"/>
            <a:ext cx="3863975" cy="3863975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30"/>
          <p:cNvSpPr>
            <a:spLocks noChangeArrowheads="1"/>
          </p:cNvSpPr>
          <p:nvPr/>
        </p:nvSpPr>
        <p:spPr bwMode="auto">
          <a:xfrm>
            <a:off x="13042901" y="4227513"/>
            <a:ext cx="3862388" cy="3863975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ECF2F5E-B10E-D306-C575-F814751B23C3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105624E-99B8-0312-1132-6F861E3C6139}"/>
              </a:ext>
            </a:extLst>
          </p:cNvPr>
          <p:cNvCxnSpPr>
            <a:cxnSpLocks/>
          </p:cNvCxnSpPr>
          <p:nvPr/>
        </p:nvCxnSpPr>
        <p:spPr>
          <a:xfrm>
            <a:off x="5218771" y="7292898"/>
            <a:ext cx="2587083" cy="14875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F786A1A3-E6A9-1B02-0A6F-2907CC1504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05043" y="5283056"/>
            <a:ext cx="1749540" cy="174954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9CFAF03A-53FB-4578-2C09-0540E2A7DF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943613" y="4993000"/>
            <a:ext cx="2018368" cy="201836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3811716A-2506-5A04-3A47-E8EF2F4697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501818" y="8650600"/>
            <a:ext cx="2018368" cy="2018368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7780E518-58D2-4F78-7D75-E0559E2086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9853759" y="8650600"/>
            <a:ext cx="2018368" cy="2018368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59D500A-728D-C709-A329-46BE86445001}"/>
              </a:ext>
            </a:extLst>
          </p:cNvPr>
          <p:cNvCxnSpPr>
            <a:cxnSpLocks/>
            <a:endCxn id="46" idx="3"/>
          </p:cNvCxnSpPr>
          <p:nvPr/>
        </p:nvCxnSpPr>
        <p:spPr>
          <a:xfrm flipV="1">
            <a:off x="11304026" y="7525622"/>
            <a:ext cx="2304509" cy="158678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05197A2-9D49-D5A9-D3FD-8E9AA826719A}"/>
              </a:ext>
            </a:extLst>
          </p:cNvPr>
          <p:cNvCxnSpPr>
            <a:cxnSpLocks/>
          </p:cNvCxnSpPr>
          <p:nvPr/>
        </p:nvCxnSpPr>
        <p:spPr>
          <a:xfrm>
            <a:off x="16497126" y="7388438"/>
            <a:ext cx="2749879" cy="126216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6060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4BE7BD0A-125F-03E1-DDF6-00FB8EC96FA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7" r="12687"/>
          <a:stretch/>
        </p:blipFill>
        <p:spPr>
          <a:custGeom>
            <a:avLst/>
            <a:gdLst>
              <a:gd name="connsiteX0" fmla="*/ 4272757 w 8545514"/>
              <a:gd name="connsiteY0" fmla="*/ 0 h 8550276"/>
              <a:gd name="connsiteX1" fmla="*/ 8545514 w 8545514"/>
              <a:gd name="connsiteY1" fmla="*/ 4275138 h 8550276"/>
              <a:gd name="connsiteX2" fmla="*/ 4272757 w 8545514"/>
              <a:gd name="connsiteY2" fmla="*/ 8550276 h 8550276"/>
              <a:gd name="connsiteX3" fmla="*/ 0 w 8545514"/>
              <a:gd name="connsiteY3" fmla="*/ 4275138 h 8550276"/>
              <a:gd name="connsiteX4" fmla="*/ 4272757 w 8545514"/>
              <a:gd name="connsiteY4" fmla="*/ 0 h 8550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45514" h="8550276">
                <a:moveTo>
                  <a:pt x="4272757" y="0"/>
                </a:moveTo>
                <a:cubicBezTo>
                  <a:pt x="6632536" y="0"/>
                  <a:pt x="8545514" y="1914044"/>
                  <a:pt x="8545514" y="4275138"/>
                </a:cubicBezTo>
                <a:cubicBezTo>
                  <a:pt x="8545514" y="6636232"/>
                  <a:pt x="6632536" y="8550276"/>
                  <a:pt x="4272757" y="8550276"/>
                </a:cubicBezTo>
                <a:cubicBezTo>
                  <a:pt x="1912978" y="8550276"/>
                  <a:pt x="0" y="6636232"/>
                  <a:pt x="0" y="4275138"/>
                </a:cubicBezTo>
                <a:cubicBezTo>
                  <a:pt x="0" y="1914044"/>
                  <a:pt x="1912978" y="0"/>
                  <a:pt x="4272757" y="0"/>
                </a:cubicBezTo>
                <a:close/>
              </a:path>
            </a:pathLst>
          </a:custGeom>
        </p:spPr>
      </p:pic>
      <p:sp>
        <p:nvSpPr>
          <p:cNvPr id="25" name="Line 8"/>
          <p:cNvSpPr>
            <a:spLocks noChangeShapeType="1"/>
          </p:cNvSpPr>
          <p:nvPr/>
        </p:nvSpPr>
        <p:spPr bwMode="auto">
          <a:xfrm>
            <a:off x="1336675" y="8140701"/>
            <a:ext cx="5127625" cy="0"/>
          </a:xfrm>
          <a:prstGeom prst="line">
            <a:avLst/>
          </a:prstGeom>
          <a:noFill/>
          <a:ln w="28575" cap="flat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9"/>
          <p:cNvSpPr>
            <a:spLocks noChangeShapeType="1"/>
          </p:cNvSpPr>
          <p:nvPr/>
        </p:nvSpPr>
        <p:spPr bwMode="auto">
          <a:xfrm>
            <a:off x="17978438" y="8140701"/>
            <a:ext cx="5127625" cy="0"/>
          </a:xfrm>
          <a:prstGeom prst="line">
            <a:avLst/>
          </a:prstGeom>
          <a:noFill/>
          <a:ln w="28575" cap="flat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9638119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 dirty="0">
                <a:solidFill>
                  <a:schemeClr val="tx2"/>
                </a:solidFill>
              </a:rPr>
              <a:t>COMPETITIVE ADVANTAGES</a:t>
            </a:r>
            <a:endParaRPr lang="en-MY" sz="50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08649" y="5312290"/>
            <a:ext cx="583223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08649" y="4467273"/>
            <a:ext cx="583223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accent1"/>
                </a:solidFill>
              </a:rPr>
              <a:t>Innovation</a:t>
            </a:r>
            <a:endParaRPr lang="en-MY" sz="4000">
              <a:solidFill>
                <a:schemeClr val="accent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08649" y="10432930"/>
            <a:ext cx="583223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08649" y="9587913"/>
            <a:ext cx="583223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accent2"/>
                </a:solidFill>
              </a:rPr>
              <a:t>Technology</a:t>
            </a:r>
            <a:endParaRPr lang="en-MY" sz="4000">
              <a:solidFill>
                <a:schemeClr val="accent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402189" y="5312290"/>
            <a:ext cx="583223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402189" y="4467273"/>
            <a:ext cx="583223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 b="1">
                <a:solidFill>
                  <a:srgbClr val="706F6F"/>
                </a:solidFill>
              </a:rPr>
              <a:t>Quality</a:t>
            </a:r>
            <a:endParaRPr lang="en-MY" sz="4000">
              <a:solidFill>
                <a:srgbClr val="706F6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402189" y="10432930"/>
            <a:ext cx="583223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402189" y="9587913"/>
            <a:ext cx="583223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 b="1">
                <a:solidFill>
                  <a:srgbClr val="706F6F"/>
                </a:solidFill>
              </a:rPr>
              <a:t>Sustainability</a:t>
            </a:r>
            <a:endParaRPr lang="en-MY" sz="4000">
              <a:solidFill>
                <a:srgbClr val="706F6F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7AD64D1-25FE-4704-748A-8F3D30555639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37100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Line 5"/>
          <p:cNvSpPr>
            <a:spLocks noChangeShapeType="1"/>
          </p:cNvSpPr>
          <p:nvPr/>
        </p:nvSpPr>
        <p:spPr bwMode="auto">
          <a:xfrm>
            <a:off x="8410575" y="5141913"/>
            <a:ext cx="9699625" cy="0"/>
          </a:xfrm>
          <a:prstGeom prst="line">
            <a:avLst/>
          </a:prstGeom>
          <a:noFill/>
          <a:ln w="28575" cap="flat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6"/>
          <p:cNvSpPr>
            <a:spLocks noChangeShapeType="1"/>
          </p:cNvSpPr>
          <p:nvPr/>
        </p:nvSpPr>
        <p:spPr bwMode="auto">
          <a:xfrm>
            <a:off x="8410575" y="8272463"/>
            <a:ext cx="9699625" cy="0"/>
          </a:xfrm>
          <a:prstGeom prst="line">
            <a:avLst/>
          </a:prstGeom>
          <a:noFill/>
          <a:ln w="28575" cap="flat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8410575" y="11323638"/>
            <a:ext cx="9699625" cy="0"/>
          </a:xfrm>
          <a:prstGeom prst="line">
            <a:avLst/>
          </a:prstGeom>
          <a:noFill/>
          <a:ln w="28575" cap="flat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11"/>
          <p:cNvSpPr>
            <a:spLocks noChangeArrowheads="1"/>
          </p:cNvSpPr>
          <p:nvPr/>
        </p:nvSpPr>
        <p:spPr bwMode="auto">
          <a:xfrm>
            <a:off x="8410575" y="4144963"/>
            <a:ext cx="174625" cy="199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8410575" y="7275513"/>
            <a:ext cx="174625" cy="1993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8410575" y="10406063"/>
            <a:ext cx="174625" cy="1993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MARKET OPPOTUNITY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047750" y="4800078"/>
            <a:ext cx="6666739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047750" y="3939048"/>
            <a:ext cx="66667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 b="1">
                <a:solidFill>
                  <a:schemeClr val="tx2"/>
                </a:solidFill>
              </a:rPr>
              <a:t>Target Market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047750" y="7943328"/>
            <a:ext cx="6666739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047750" y="7082298"/>
            <a:ext cx="66667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 b="1">
                <a:solidFill>
                  <a:schemeClr val="tx2"/>
                </a:solidFill>
              </a:rPr>
              <a:t>Serviceable Market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047750" y="11077314"/>
            <a:ext cx="6666739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047750" y="10216284"/>
            <a:ext cx="66667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 b="1">
                <a:solidFill>
                  <a:schemeClr val="tx2"/>
                </a:solidFill>
              </a:rPr>
              <a:t>Available Market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5764593" y="11573732"/>
            <a:ext cx="457276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5000" b="1">
                <a:solidFill>
                  <a:schemeClr val="accent1"/>
                </a:solidFill>
              </a:rPr>
              <a:t>$3.9B+</a:t>
            </a:r>
            <a:endParaRPr lang="en-MY" sz="5000">
              <a:solidFill>
                <a:schemeClr val="accent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366148" y="8557783"/>
            <a:ext cx="33696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6000" b="1" dirty="0">
                <a:solidFill>
                  <a:schemeClr val="accent1"/>
                </a:solidFill>
              </a:rPr>
              <a:t>$2.4B+</a:t>
            </a:r>
            <a:endParaRPr lang="en-MY" sz="6000" dirty="0">
              <a:solidFill>
                <a:schemeClr val="accent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366148" y="5511042"/>
            <a:ext cx="33696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5000" b="1" dirty="0">
                <a:solidFill>
                  <a:schemeClr val="accent1"/>
                </a:solidFill>
              </a:rPr>
              <a:t>$70M+</a:t>
            </a:r>
            <a:endParaRPr lang="en-MY" sz="5000" dirty="0">
              <a:solidFill>
                <a:schemeClr val="accent1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C66717A-4C54-4E31-06AE-1E8D0C89F5A7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17342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278E245A-678E-DE01-6718-70C44D8FFA4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" r="388"/>
          <a:stretch/>
        </p:blipFill>
        <p:spPr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063253" y="1435102"/>
            <a:ext cx="202102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9600" b="1" dirty="0">
                <a:solidFill>
                  <a:schemeClr val="bg1"/>
                </a:solidFill>
              </a:rPr>
              <a:t>THE BIG IDEA</a:t>
            </a:r>
            <a:endParaRPr lang="en-MY" sz="13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9881419" y="9889264"/>
            <a:ext cx="4336026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42AF96C-AFC8-CD3E-F571-E4D7A679349B}"/>
              </a:ext>
            </a:extLst>
          </p:cNvPr>
          <p:cNvSpPr txBox="1"/>
          <p:nvPr/>
        </p:nvSpPr>
        <p:spPr>
          <a:xfrm>
            <a:off x="2063253" y="10786550"/>
            <a:ext cx="20210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b="1" dirty="0">
                <a:solidFill>
                  <a:schemeClr val="bg1"/>
                </a:solidFill>
              </a:rPr>
              <a:t>This is where you put your big idea breakdown</a:t>
            </a:r>
          </a:p>
        </p:txBody>
      </p:sp>
    </p:spTree>
    <p:extLst>
      <p:ext uri="{BB962C8B-B14F-4D97-AF65-F5344CB8AC3E}">
        <p14:creationId xmlns:p14="http://schemas.microsoft.com/office/powerpoint/2010/main" val="744392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1ACE4E8C-7A1A-F6DE-8E9E-AED4D8DD10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" r="38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3352799" y="4222751"/>
            <a:ext cx="1767840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000" b="1" dirty="0">
                <a:solidFill>
                  <a:schemeClr val="bg1"/>
                </a:solidFill>
              </a:rPr>
              <a:t>USE THIS FOR BIG BOLD ONE LINERS</a:t>
            </a:r>
            <a:endParaRPr lang="en-MY" sz="13000" dirty="0">
              <a:solidFill>
                <a:schemeClr val="bg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0115550" y="9153525"/>
            <a:ext cx="4267200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78860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826" y="470647"/>
            <a:ext cx="16231729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BIG IDEA RATIONALE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826" y="4703731"/>
            <a:ext cx="9443401" cy="5361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dolore magna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vo</a:t>
            </a:r>
            <a:endParaRPr lang="en-MY" sz="2400" dirty="0">
              <a:solidFill>
                <a:schemeClr val="tx2">
                  <a:alpha val="60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en-MY" sz="2400" dirty="0">
              <a:solidFill>
                <a:schemeClr val="tx2">
                  <a:alpha val="6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dolore magna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vo</a:t>
            </a:r>
            <a:endParaRPr lang="en-MY" sz="2400" dirty="0">
              <a:solidFill>
                <a:schemeClr val="tx2">
                  <a:alpha val="60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en-MY" sz="2400" dirty="0">
              <a:solidFill>
                <a:schemeClr val="tx2">
                  <a:alpha val="6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dolore magna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vo</a:t>
            </a:r>
            <a:endParaRPr lang="en-MY" sz="2400" dirty="0">
              <a:solidFill>
                <a:schemeClr val="tx2">
                  <a:alpha val="60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en-MY" sz="24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827" y="3414823"/>
            <a:ext cx="944340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WHAT IS IT?</a:t>
            </a:r>
            <a:endParaRPr lang="en-MY" sz="4000">
              <a:solidFill>
                <a:schemeClr val="tx2">
                  <a:alpha val="60000"/>
                </a:schemeClr>
              </a:solidFill>
            </a:endParaRP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9F0D2D21-9875-C505-E9C8-7AD15989695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7" r="22857"/>
          <a:stretch>
            <a:fillRect/>
          </a:stretch>
        </p:blipFill>
        <p:spPr>
          <a:xfrm>
            <a:off x="11353800" y="0"/>
            <a:ext cx="13030200" cy="13716000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59E25A6-E0C8-4559-2F3C-5918BA754EF5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62106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STRATEGY</a:t>
            </a:r>
          </a:p>
        </p:txBody>
      </p:sp>
    </p:spTree>
    <p:extLst>
      <p:ext uri="{BB962C8B-B14F-4D97-AF65-F5344CB8AC3E}">
        <p14:creationId xmlns:p14="http://schemas.microsoft.com/office/powerpoint/2010/main" val="9172741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3"/>
          <p:cNvSpPr>
            <a:spLocks noChangeAspect="1" noChangeArrowheads="1" noTextEdit="1"/>
          </p:cNvSpPr>
          <p:nvPr/>
        </p:nvSpPr>
        <p:spPr bwMode="auto">
          <a:xfrm>
            <a:off x="1252538" y="2745746"/>
            <a:ext cx="21813837" cy="768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1220788" y="2745746"/>
            <a:ext cx="21845587" cy="9855132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6"/>
          <p:cNvSpPr>
            <a:spLocks noChangeShapeType="1"/>
          </p:cNvSpPr>
          <p:nvPr/>
        </p:nvSpPr>
        <p:spPr bwMode="auto">
          <a:xfrm>
            <a:off x="8586788" y="4692020"/>
            <a:ext cx="0" cy="7195179"/>
          </a:xfrm>
          <a:prstGeom prst="line">
            <a:avLst/>
          </a:prstGeom>
          <a:noFill/>
          <a:ln w="28575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15668625" y="4692021"/>
            <a:ext cx="0" cy="7039062"/>
          </a:xfrm>
          <a:prstGeom prst="line">
            <a:avLst/>
          </a:prstGeom>
          <a:noFill/>
          <a:ln w="28575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482091" y="7123549"/>
            <a:ext cx="5252210" cy="138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463041" y="6224419"/>
            <a:ext cx="525221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tx2"/>
                </a:solidFill>
              </a:rPr>
              <a:t>Target Market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826" y="470647"/>
            <a:ext cx="16231729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MARKET VALIDATION (WHY)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463041" y="4274206"/>
            <a:ext cx="5252210" cy="1760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9800" b="1">
                <a:solidFill>
                  <a:schemeClr val="accent1"/>
                </a:solidFill>
              </a:rPr>
              <a:t>GAP</a:t>
            </a:r>
            <a:endParaRPr lang="en-MY" sz="9800">
              <a:solidFill>
                <a:schemeClr val="accent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9492491" y="7123549"/>
            <a:ext cx="5252210" cy="138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9473441" y="6224419"/>
            <a:ext cx="525221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tx2"/>
                </a:solidFill>
              </a:rPr>
              <a:t>Available Market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9473441" y="4274206"/>
            <a:ext cx="5252210" cy="1760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9800" b="1">
                <a:solidFill>
                  <a:schemeClr val="accent2"/>
                </a:solidFill>
              </a:rPr>
              <a:t>THREAT</a:t>
            </a:r>
            <a:endParaRPr lang="en-MY" sz="9800">
              <a:solidFill>
                <a:schemeClr val="accent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674341" y="7123549"/>
            <a:ext cx="5252210" cy="138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655291" y="6224419"/>
            <a:ext cx="525221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tx2"/>
                </a:solidFill>
              </a:rPr>
              <a:t>Total Market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655291" y="4274206"/>
            <a:ext cx="5252210" cy="1760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9800" b="1">
                <a:solidFill>
                  <a:schemeClr val="accent3"/>
                </a:solidFill>
              </a:rPr>
              <a:t>TREND</a:t>
            </a:r>
            <a:endParaRPr lang="en-MY" sz="9800">
              <a:solidFill>
                <a:schemeClr val="accent3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D445331-8C81-13C8-72E3-40DC0F75DAD5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31894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>
            <a:extLst>
              <a:ext uri="{FF2B5EF4-FFF2-40B4-BE49-F238E27FC236}">
                <a16:creationId xmlns:a16="http://schemas.microsoft.com/office/drawing/2014/main" id="{3C92A0A6-0D43-2C1F-F85E-C1E45627B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0788" y="2745746"/>
            <a:ext cx="21845587" cy="9855132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6">
            <a:extLst>
              <a:ext uri="{FF2B5EF4-FFF2-40B4-BE49-F238E27FC236}">
                <a16:creationId xmlns:a16="http://schemas.microsoft.com/office/drawing/2014/main" id="{EBEFBD5D-BB03-B67A-B15C-06F861186AAF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4894" y="3287950"/>
            <a:ext cx="0" cy="8599250"/>
          </a:xfrm>
          <a:prstGeom prst="line">
            <a:avLst/>
          </a:prstGeom>
          <a:noFill/>
          <a:ln w="28575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STRATEGY OVERVIEW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A0BFCCC-F41A-0A7C-0E6A-182308C5FF38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692C6F4-D9C9-5E30-A26F-C639F1C60BCD}"/>
              </a:ext>
            </a:extLst>
          </p:cNvPr>
          <p:cNvSpPr txBox="1"/>
          <p:nvPr/>
        </p:nvSpPr>
        <p:spPr>
          <a:xfrm>
            <a:off x="1969075" y="4433877"/>
            <a:ext cx="5816924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/>
              <a:t>Lorem ipsum </a:t>
            </a:r>
            <a:r>
              <a:rPr lang="en-MY" sz="2400" dirty="0" err="1"/>
              <a:t>dolor</a:t>
            </a:r>
            <a:r>
              <a:rPr lang="en-MY" sz="2400" dirty="0"/>
              <a:t> sit </a:t>
            </a:r>
            <a:r>
              <a:rPr lang="en-MY" sz="2400" dirty="0" err="1"/>
              <a:t>amet</a:t>
            </a:r>
            <a:r>
              <a:rPr lang="en-MY" sz="2400" dirty="0"/>
              <a:t>, </a:t>
            </a:r>
            <a:r>
              <a:rPr lang="en-MY" sz="2400" dirty="0" err="1"/>
              <a:t>consectetuer</a:t>
            </a:r>
            <a:r>
              <a:rPr lang="en-MY" sz="2400" dirty="0"/>
              <a:t> </a:t>
            </a:r>
            <a:r>
              <a:rPr lang="en-MY" sz="2400" dirty="0" err="1"/>
              <a:t>adipiscing</a:t>
            </a:r>
            <a:r>
              <a:rPr lang="en-MY" sz="2400" dirty="0"/>
              <a:t> </a:t>
            </a:r>
            <a:r>
              <a:rPr lang="en-MY" sz="2400" dirty="0" err="1"/>
              <a:t>elit</a:t>
            </a:r>
            <a:r>
              <a:rPr lang="en-MY" sz="2400" dirty="0"/>
              <a:t>, </a:t>
            </a:r>
            <a:r>
              <a:rPr lang="en-MY" sz="2400" dirty="0" err="1"/>
              <a:t>sed</a:t>
            </a:r>
            <a:r>
              <a:rPr lang="en-MY" sz="2400" dirty="0"/>
              <a:t> </a:t>
            </a:r>
            <a:r>
              <a:rPr lang="en-MY" sz="2400" dirty="0" err="1"/>
              <a:t>diam</a:t>
            </a:r>
            <a:r>
              <a:rPr lang="en-MY" sz="2400" dirty="0"/>
              <a:t> </a:t>
            </a:r>
            <a:r>
              <a:rPr lang="en-MY" sz="2400" dirty="0" err="1"/>
              <a:t>nonummy</a:t>
            </a:r>
            <a:r>
              <a:rPr lang="en-MY" sz="2400" dirty="0"/>
              <a:t> </a:t>
            </a:r>
            <a:r>
              <a:rPr lang="en-MY" sz="2400" dirty="0" err="1"/>
              <a:t>nibh</a:t>
            </a:r>
            <a:r>
              <a:rPr lang="en-MY" sz="2400" dirty="0"/>
              <a:t> </a:t>
            </a:r>
            <a:r>
              <a:rPr lang="en-MY" sz="2400" dirty="0" err="1"/>
              <a:t>euismod</a:t>
            </a:r>
            <a:r>
              <a:rPr lang="en-MY" sz="2400" dirty="0"/>
              <a:t>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5E302F3-197F-AB45-45EA-8517DC2FCFC6}"/>
              </a:ext>
            </a:extLst>
          </p:cNvPr>
          <p:cNvSpPr txBox="1"/>
          <p:nvPr/>
        </p:nvSpPr>
        <p:spPr>
          <a:xfrm>
            <a:off x="1969075" y="3849139"/>
            <a:ext cx="2934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200" b="1" dirty="0">
                <a:solidFill>
                  <a:schemeClr val="accent1"/>
                </a:solidFill>
              </a:rPr>
              <a:t>WHO</a:t>
            </a:r>
            <a:endParaRPr lang="en-MY" sz="3200" dirty="0">
              <a:solidFill>
                <a:schemeClr val="accent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9F06588-54A0-5C16-5511-14C8C3B4C44E}"/>
              </a:ext>
            </a:extLst>
          </p:cNvPr>
          <p:cNvSpPr txBox="1"/>
          <p:nvPr/>
        </p:nvSpPr>
        <p:spPr>
          <a:xfrm>
            <a:off x="2004099" y="9083697"/>
            <a:ext cx="5816924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/>
              <a:t>Lorem ipsum </a:t>
            </a:r>
            <a:r>
              <a:rPr lang="en-MY" sz="2400" err="1"/>
              <a:t>dolor</a:t>
            </a:r>
            <a:r>
              <a:rPr lang="en-MY" sz="2400"/>
              <a:t> sit </a:t>
            </a:r>
            <a:r>
              <a:rPr lang="en-MY" sz="2400" err="1"/>
              <a:t>amet</a:t>
            </a:r>
            <a:r>
              <a:rPr lang="en-MY" sz="2400"/>
              <a:t>, </a:t>
            </a:r>
            <a:r>
              <a:rPr lang="en-MY" sz="2400" err="1"/>
              <a:t>consectetuer</a:t>
            </a:r>
            <a:r>
              <a:rPr lang="en-MY" sz="2400"/>
              <a:t> </a:t>
            </a:r>
            <a:r>
              <a:rPr lang="en-MY" sz="2400" err="1"/>
              <a:t>adipiscing</a:t>
            </a:r>
            <a:r>
              <a:rPr lang="en-MY" sz="2400"/>
              <a:t> </a:t>
            </a:r>
            <a:r>
              <a:rPr lang="en-MY" sz="2400" err="1"/>
              <a:t>elit</a:t>
            </a:r>
            <a:r>
              <a:rPr lang="en-MY" sz="2400"/>
              <a:t>, </a:t>
            </a:r>
            <a:r>
              <a:rPr lang="en-MY" sz="2400" err="1"/>
              <a:t>sed</a:t>
            </a:r>
            <a:r>
              <a:rPr lang="en-MY" sz="2400"/>
              <a:t> </a:t>
            </a:r>
            <a:r>
              <a:rPr lang="en-MY" sz="2400" err="1"/>
              <a:t>diam</a:t>
            </a:r>
            <a:r>
              <a:rPr lang="en-MY" sz="2400"/>
              <a:t> </a:t>
            </a:r>
            <a:r>
              <a:rPr lang="en-MY" sz="2400" err="1"/>
              <a:t>nonummy</a:t>
            </a:r>
            <a:r>
              <a:rPr lang="en-MY" sz="2400"/>
              <a:t> </a:t>
            </a:r>
            <a:r>
              <a:rPr lang="en-MY" sz="2400" err="1"/>
              <a:t>nibh</a:t>
            </a:r>
            <a:r>
              <a:rPr lang="en-MY" sz="2400"/>
              <a:t> </a:t>
            </a:r>
            <a:r>
              <a:rPr lang="en-MY" sz="2400" err="1"/>
              <a:t>euismod</a:t>
            </a:r>
            <a:r>
              <a:rPr lang="en-MY" sz="2400"/>
              <a:t>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39D4C11-F3DF-5696-7929-01E2C902FF81}"/>
              </a:ext>
            </a:extLst>
          </p:cNvPr>
          <p:cNvSpPr txBox="1"/>
          <p:nvPr/>
        </p:nvSpPr>
        <p:spPr>
          <a:xfrm>
            <a:off x="2004100" y="8498959"/>
            <a:ext cx="2934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200" b="1" dirty="0"/>
              <a:t>WHY</a:t>
            </a:r>
            <a:endParaRPr lang="en-MY" sz="32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6306431-37E4-89A7-43D9-18566D9EF4F1}"/>
              </a:ext>
            </a:extLst>
          </p:cNvPr>
          <p:cNvSpPr txBox="1"/>
          <p:nvPr/>
        </p:nvSpPr>
        <p:spPr>
          <a:xfrm>
            <a:off x="9186919" y="4433877"/>
            <a:ext cx="5816924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/>
              <a:t>Lorem ipsum </a:t>
            </a:r>
            <a:r>
              <a:rPr lang="en-MY" sz="2400" err="1"/>
              <a:t>dolor</a:t>
            </a:r>
            <a:r>
              <a:rPr lang="en-MY" sz="2400"/>
              <a:t> sit </a:t>
            </a:r>
            <a:r>
              <a:rPr lang="en-MY" sz="2400" err="1"/>
              <a:t>amet</a:t>
            </a:r>
            <a:r>
              <a:rPr lang="en-MY" sz="2400"/>
              <a:t>, </a:t>
            </a:r>
            <a:r>
              <a:rPr lang="en-MY" sz="2400" err="1"/>
              <a:t>consectetuer</a:t>
            </a:r>
            <a:r>
              <a:rPr lang="en-MY" sz="2400"/>
              <a:t> </a:t>
            </a:r>
            <a:r>
              <a:rPr lang="en-MY" sz="2400" err="1"/>
              <a:t>adipiscing</a:t>
            </a:r>
            <a:r>
              <a:rPr lang="en-MY" sz="2400"/>
              <a:t> </a:t>
            </a:r>
            <a:r>
              <a:rPr lang="en-MY" sz="2400" err="1"/>
              <a:t>elit</a:t>
            </a:r>
            <a:r>
              <a:rPr lang="en-MY" sz="2400"/>
              <a:t>, </a:t>
            </a:r>
            <a:r>
              <a:rPr lang="en-MY" sz="2400" err="1"/>
              <a:t>sed</a:t>
            </a:r>
            <a:r>
              <a:rPr lang="en-MY" sz="2400"/>
              <a:t> </a:t>
            </a:r>
            <a:r>
              <a:rPr lang="en-MY" sz="2400" err="1"/>
              <a:t>diam</a:t>
            </a:r>
            <a:r>
              <a:rPr lang="en-MY" sz="2400"/>
              <a:t> </a:t>
            </a:r>
            <a:r>
              <a:rPr lang="en-MY" sz="2400" err="1"/>
              <a:t>nonummy</a:t>
            </a:r>
            <a:r>
              <a:rPr lang="en-MY" sz="2400"/>
              <a:t> </a:t>
            </a:r>
            <a:r>
              <a:rPr lang="en-MY" sz="2400" err="1"/>
              <a:t>nibh</a:t>
            </a:r>
            <a:r>
              <a:rPr lang="en-MY" sz="2400"/>
              <a:t> </a:t>
            </a:r>
            <a:r>
              <a:rPr lang="en-MY" sz="2400" err="1"/>
              <a:t>euismod</a:t>
            </a:r>
            <a:r>
              <a:rPr lang="en-MY" sz="2400"/>
              <a:t>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CEC0B8A-9B3F-8DAE-1A75-D32C7439127E}"/>
              </a:ext>
            </a:extLst>
          </p:cNvPr>
          <p:cNvSpPr txBox="1"/>
          <p:nvPr/>
        </p:nvSpPr>
        <p:spPr>
          <a:xfrm>
            <a:off x="9186919" y="3849139"/>
            <a:ext cx="29347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200" b="1" dirty="0"/>
              <a:t>WHAT</a:t>
            </a:r>
            <a:endParaRPr lang="en-MY" sz="32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76FE810-6B23-4FFC-57E3-1063BE3EF48A}"/>
              </a:ext>
            </a:extLst>
          </p:cNvPr>
          <p:cNvSpPr txBox="1"/>
          <p:nvPr/>
        </p:nvSpPr>
        <p:spPr>
          <a:xfrm>
            <a:off x="9221943" y="9083697"/>
            <a:ext cx="6374111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/>
              <a:t>Lorem ipsum </a:t>
            </a:r>
            <a:r>
              <a:rPr lang="en-MY" sz="2400" err="1"/>
              <a:t>dolor</a:t>
            </a:r>
            <a:r>
              <a:rPr lang="en-MY" sz="2400"/>
              <a:t> sit </a:t>
            </a:r>
          </a:p>
          <a:p>
            <a:pPr>
              <a:lnSpc>
                <a:spcPct val="120000"/>
              </a:lnSpc>
            </a:pPr>
            <a:r>
              <a:rPr lang="en-MY" sz="2400" err="1"/>
              <a:t>amet</a:t>
            </a:r>
            <a:r>
              <a:rPr lang="en-MY" sz="2400"/>
              <a:t>, </a:t>
            </a:r>
            <a:r>
              <a:rPr lang="en-MY" sz="2400" err="1"/>
              <a:t>consectetuer</a:t>
            </a:r>
            <a:r>
              <a:rPr lang="en-MY" sz="2400"/>
              <a:t> </a:t>
            </a:r>
            <a:r>
              <a:rPr lang="en-MY" sz="2400" err="1"/>
              <a:t>adipiscing</a:t>
            </a:r>
            <a:r>
              <a:rPr lang="en-MY" sz="2400"/>
              <a:t> </a:t>
            </a:r>
            <a:r>
              <a:rPr lang="en-MY" sz="2400" err="1"/>
              <a:t>elit</a:t>
            </a:r>
            <a:r>
              <a:rPr lang="en-MY" sz="2400"/>
              <a:t>, </a:t>
            </a:r>
            <a:r>
              <a:rPr lang="en-MY" sz="2400" err="1"/>
              <a:t>sed</a:t>
            </a:r>
            <a:r>
              <a:rPr lang="en-MY" sz="2400"/>
              <a:t> </a:t>
            </a:r>
            <a:r>
              <a:rPr lang="en-MY" sz="2400" err="1"/>
              <a:t>diam</a:t>
            </a:r>
            <a:r>
              <a:rPr lang="en-MY" sz="2400"/>
              <a:t> </a:t>
            </a:r>
            <a:r>
              <a:rPr lang="en-MY" sz="2400" err="1"/>
              <a:t>nonummy</a:t>
            </a:r>
            <a:r>
              <a:rPr lang="en-MY" sz="2400"/>
              <a:t> </a:t>
            </a:r>
            <a:r>
              <a:rPr lang="en-MY" sz="2400" err="1"/>
              <a:t>nibh</a:t>
            </a:r>
            <a:r>
              <a:rPr lang="en-MY" sz="2400"/>
              <a:t> </a:t>
            </a:r>
            <a:r>
              <a:rPr lang="en-MY" sz="2400" err="1"/>
              <a:t>euismod</a:t>
            </a:r>
            <a:r>
              <a:rPr lang="en-MY" sz="2400"/>
              <a:t>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2F7F9A1-7221-9A43-420E-ADFBE1DAF91B}"/>
              </a:ext>
            </a:extLst>
          </p:cNvPr>
          <p:cNvSpPr txBox="1"/>
          <p:nvPr/>
        </p:nvSpPr>
        <p:spPr>
          <a:xfrm>
            <a:off x="9221944" y="8498959"/>
            <a:ext cx="3215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200" b="1" dirty="0"/>
              <a:t>WHEN</a:t>
            </a:r>
            <a:endParaRPr lang="en-MY" sz="32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C72B39F-154C-86F8-81EC-ED882A8AF2AB}"/>
              </a:ext>
            </a:extLst>
          </p:cNvPr>
          <p:cNvSpPr txBox="1"/>
          <p:nvPr/>
        </p:nvSpPr>
        <p:spPr>
          <a:xfrm>
            <a:off x="16357941" y="4433877"/>
            <a:ext cx="6374111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/>
              <a:t>Lorem ipsum </a:t>
            </a:r>
            <a:r>
              <a:rPr lang="en-MY" sz="2400" err="1"/>
              <a:t>dolor</a:t>
            </a:r>
            <a:r>
              <a:rPr lang="en-MY" sz="2400"/>
              <a:t> sit </a:t>
            </a:r>
          </a:p>
          <a:p>
            <a:pPr>
              <a:lnSpc>
                <a:spcPct val="120000"/>
              </a:lnSpc>
            </a:pPr>
            <a:r>
              <a:rPr lang="en-MY" sz="2400" err="1"/>
              <a:t>amet</a:t>
            </a:r>
            <a:r>
              <a:rPr lang="en-MY" sz="2400"/>
              <a:t>, </a:t>
            </a:r>
            <a:r>
              <a:rPr lang="en-MY" sz="2400" err="1"/>
              <a:t>consectetuer</a:t>
            </a:r>
            <a:r>
              <a:rPr lang="en-MY" sz="2400"/>
              <a:t> </a:t>
            </a:r>
            <a:r>
              <a:rPr lang="en-MY" sz="2400" err="1"/>
              <a:t>adipiscing</a:t>
            </a:r>
            <a:r>
              <a:rPr lang="en-MY" sz="2400"/>
              <a:t> </a:t>
            </a:r>
            <a:r>
              <a:rPr lang="en-MY" sz="2400" err="1"/>
              <a:t>elit</a:t>
            </a:r>
            <a:r>
              <a:rPr lang="en-MY" sz="2400"/>
              <a:t>, </a:t>
            </a:r>
            <a:r>
              <a:rPr lang="en-MY" sz="2400" err="1"/>
              <a:t>sed</a:t>
            </a:r>
            <a:r>
              <a:rPr lang="en-MY" sz="2400"/>
              <a:t> </a:t>
            </a:r>
            <a:r>
              <a:rPr lang="en-MY" sz="2400" err="1"/>
              <a:t>diam</a:t>
            </a:r>
            <a:r>
              <a:rPr lang="en-MY" sz="2400"/>
              <a:t> </a:t>
            </a:r>
            <a:r>
              <a:rPr lang="en-MY" sz="2400" err="1"/>
              <a:t>nonummy</a:t>
            </a:r>
            <a:r>
              <a:rPr lang="en-MY" sz="2400"/>
              <a:t> </a:t>
            </a:r>
            <a:r>
              <a:rPr lang="en-MY" sz="2400" err="1"/>
              <a:t>nibh</a:t>
            </a:r>
            <a:r>
              <a:rPr lang="en-MY" sz="2400"/>
              <a:t> </a:t>
            </a:r>
            <a:r>
              <a:rPr lang="en-MY" sz="2400" err="1"/>
              <a:t>euismod</a:t>
            </a:r>
            <a:r>
              <a:rPr lang="en-MY" sz="2400"/>
              <a:t>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F43D49E-ACD9-60BE-F844-DF4F8BBE2EA6}"/>
              </a:ext>
            </a:extLst>
          </p:cNvPr>
          <p:cNvSpPr txBox="1"/>
          <p:nvPr/>
        </p:nvSpPr>
        <p:spPr>
          <a:xfrm>
            <a:off x="16357942" y="3849139"/>
            <a:ext cx="3215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200" b="1" dirty="0"/>
              <a:t>WHERE</a:t>
            </a:r>
            <a:endParaRPr lang="en-MY" sz="32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DB592A7-077B-A577-1BD2-4F9BB3D2198B}"/>
              </a:ext>
            </a:extLst>
          </p:cNvPr>
          <p:cNvSpPr txBox="1"/>
          <p:nvPr/>
        </p:nvSpPr>
        <p:spPr>
          <a:xfrm>
            <a:off x="16357940" y="9083697"/>
            <a:ext cx="6374111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/>
              <a:t>Lorem ipsum </a:t>
            </a:r>
            <a:r>
              <a:rPr lang="en-MY" sz="2400" dirty="0" err="1"/>
              <a:t>dolor</a:t>
            </a:r>
            <a:r>
              <a:rPr lang="en-MY" sz="2400" dirty="0"/>
              <a:t> sit </a:t>
            </a:r>
          </a:p>
          <a:p>
            <a:pPr>
              <a:lnSpc>
                <a:spcPct val="120000"/>
              </a:lnSpc>
            </a:pPr>
            <a:r>
              <a:rPr lang="en-MY" sz="2400" dirty="0" err="1"/>
              <a:t>amet</a:t>
            </a:r>
            <a:r>
              <a:rPr lang="en-MY" sz="2400" dirty="0"/>
              <a:t>, </a:t>
            </a:r>
            <a:r>
              <a:rPr lang="en-MY" sz="2400" dirty="0" err="1"/>
              <a:t>consectetuer</a:t>
            </a:r>
            <a:r>
              <a:rPr lang="en-MY" sz="2400" dirty="0"/>
              <a:t> </a:t>
            </a:r>
            <a:r>
              <a:rPr lang="en-MY" sz="2400" dirty="0" err="1"/>
              <a:t>adipiscing</a:t>
            </a:r>
            <a:r>
              <a:rPr lang="en-MY" sz="2400" dirty="0"/>
              <a:t> </a:t>
            </a:r>
            <a:r>
              <a:rPr lang="en-MY" sz="2400" dirty="0" err="1"/>
              <a:t>elit</a:t>
            </a:r>
            <a:r>
              <a:rPr lang="en-MY" sz="2400" dirty="0"/>
              <a:t>, </a:t>
            </a:r>
            <a:r>
              <a:rPr lang="en-MY" sz="2400" dirty="0" err="1"/>
              <a:t>sed</a:t>
            </a:r>
            <a:r>
              <a:rPr lang="en-MY" sz="2400" dirty="0"/>
              <a:t> </a:t>
            </a:r>
            <a:r>
              <a:rPr lang="en-MY" sz="2400" dirty="0" err="1"/>
              <a:t>diam</a:t>
            </a:r>
            <a:r>
              <a:rPr lang="en-MY" sz="2400" dirty="0"/>
              <a:t> </a:t>
            </a:r>
            <a:r>
              <a:rPr lang="en-MY" sz="2400" dirty="0" err="1"/>
              <a:t>nonummy</a:t>
            </a:r>
            <a:r>
              <a:rPr lang="en-MY" sz="2400" dirty="0"/>
              <a:t> </a:t>
            </a:r>
            <a:r>
              <a:rPr lang="en-MY" sz="2400" dirty="0" err="1"/>
              <a:t>nibh</a:t>
            </a:r>
            <a:r>
              <a:rPr lang="en-MY" sz="2400" dirty="0"/>
              <a:t> </a:t>
            </a:r>
            <a:r>
              <a:rPr lang="en-MY" sz="2400" dirty="0" err="1"/>
              <a:t>euismod</a:t>
            </a:r>
            <a:r>
              <a:rPr lang="en-MY" sz="2400" dirty="0"/>
              <a:t>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8297FFC-669F-92C8-E6BE-C174C67439AF}"/>
              </a:ext>
            </a:extLst>
          </p:cNvPr>
          <p:cNvSpPr txBox="1"/>
          <p:nvPr/>
        </p:nvSpPr>
        <p:spPr>
          <a:xfrm>
            <a:off x="16357941" y="8498959"/>
            <a:ext cx="3215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200" b="1" dirty="0"/>
              <a:t>HOW</a:t>
            </a:r>
            <a:endParaRPr lang="en-MY" sz="3200" dirty="0"/>
          </a:p>
        </p:txBody>
      </p:sp>
      <p:sp>
        <p:nvSpPr>
          <p:cNvPr id="60" name="Line 6">
            <a:extLst>
              <a:ext uri="{FF2B5EF4-FFF2-40B4-BE49-F238E27FC236}">
                <a16:creationId xmlns:a16="http://schemas.microsoft.com/office/drawing/2014/main" id="{3B0CC390-9A90-B02C-A295-3F5EAA497847}"/>
              </a:ext>
            </a:extLst>
          </p:cNvPr>
          <p:cNvSpPr>
            <a:spLocks noChangeShapeType="1"/>
          </p:cNvSpPr>
          <p:nvPr/>
        </p:nvSpPr>
        <p:spPr bwMode="auto">
          <a:xfrm>
            <a:off x="15680894" y="3482502"/>
            <a:ext cx="0" cy="8404697"/>
          </a:xfrm>
          <a:prstGeom prst="line">
            <a:avLst/>
          </a:prstGeom>
          <a:noFill/>
          <a:ln w="28575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Line 6">
            <a:extLst>
              <a:ext uri="{FF2B5EF4-FFF2-40B4-BE49-F238E27FC236}">
                <a16:creationId xmlns:a16="http://schemas.microsoft.com/office/drawing/2014/main" id="{DD987492-904F-1085-5F7A-0BE75630EA1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69074" y="3287949"/>
            <a:ext cx="5851951" cy="1"/>
          </a:xfrm>
          <a:prstGeom prst="line">
            <a:avLst/>
          </a:prstGeom>
          <a:noFill/>
          <a:ln w="285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Line 6">
            <a:extLst>
              <a:ext uri="{FF2B5EF4-FFF2-40B4-BE49-F238E27FC236}">
                <a16:creationId xmlns:a16="http://schemas.microsoft.com/office/drawing/2014/main" id="{36EEE97C-DD56-BE73-182D-A751C9AA51DB}"/>
              </a:ext>
            </a:extLst>
          </p:cNvPr>
          <p:cNvSpPr>
            <a:spLocks noChangeShapeType="1"/>
          </p:cNvSpPr>
          <p:nvPr/>
        </p:nvSpPr>
        <p:spPr bwMode="auto">
          <a:xfrm>
            <a:off x="1969074" y="7937770"/>
            <a:ext cx="5851951" cy="1"/>
          </a:xfrm>
          <a:prstGeom prst="line">
            <a:avLst/>
          </a:prstGeom>
          <a:noFill/>
          <a:ln w="28575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Line 6">
            <a:extLst>
              <a:ext uri="{FF2B5EF4-FFF2-40B4-BE49-F238E27FC236}">
                <a16:creationId xmlns:a16="http://schemas.microsoft.com/office/drawing/2014/main" id="{5B95CAEB-7996-AB59-B108-8B7A20E02430}"/>
              </a:ext>
            </a:extLst>
          </p:cNvPr>
          <p:cNvSpPr>
            <a:spLocks noChangeShapeType="1"/>
          </p:cNvSpPr>
          <p:nvPr/>
        </p:nvSpPr>
        <p:spPr bwMode="auto">
          <a:xfrm>
            <a:off x="9186919" y="7937770"/>
            <a:ext cx="5851951" cy="1"/>
          </a:xfrm>
          <a:prstGeom prst="line">
            <a:avLst/>
          </a:prstGeom>
          <a:noFill/>
          <a:ln w="28575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Line 6">
            <a:extLst>
              <a:ext uri="{FF2B5EF4-FFF2-40B4-BE49-F238E27FC236}">
                <a16:creationId xmlns:a16="http://schemas.microsoft.com/office/drawing/2014/main" id="{4E12C900-1951-B98F-0253-FC29561AB390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89240" y="7937770"/>
            <a:ext cx="5851951" cy="1"/>
          </a:xfrm>
          <a:prstGeom prst="line">
            <a:avLst/>
          </a:prstGeom>
          <a:noFill/>
          <a:ln w="28575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Line 6">
            <a:extLst>
              <a:ext uri="{FF2B5EF4-FFF2-40B4-BE49-F238E27FC236}">
                <a16:creationId xmlns:a16="http://schemas.microsoft.com/office/drawing/2014/main" id="{39E3CDE1-6747-0EE1-9026-D813363243EC}"/>
              </a:ext>
            </a:extLst>
          </p:cNvPr>
          <p:cNvSpPr>
            <a:spLocks noChangeShapeType="1"/>
          </p:cNvSpPr>
          <p:nvPr/>
        </p:nvSpPr>
        <p:spPr bwMode="auto">
          <a:xfrm>
            <a:off x="9225908" y="3287949"/>
            <a:ext cx="5851951" cy="1"/>
          </a:xfrm>
          <a:prstGeom prst="line">
            <a:avLst/>
          </a:prstGeom>
          <a:noFill/>
          <a:ln w="28575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Line 6">
            <a:extLst>
              <a:ext uri="{FF2B5EF4-FFF2-40B4-BE49-F238E27FC236}">
                <a16:creationId xmlns:a16="http://schemas.microsoft.com/office/drawing/2014/main" id="{883838C2-CA28-A608-6A90-0E6DFF8327C2}"/>
              </a:ext>
            </a:extLst>
          </p:cNvPr>
          <p:cNvSpPr>
            <a:spLocks noChangeShapeType="1"/>
          </p:cNvSpPr>
          <p:nvPr/>
        </p:nvSpPr>
        <p:spPr bwMode="auto">
          <a:xfrm>
            <a:off x="16357940" y="3287949"/>
            <a:ext cx="5851951" cy="1"/>
          </a:xfrm>
          <a:prstGeom prst="line">
            <a:avLst/>
          </a:prstGeom>
          <a:noFill/>
          <a:ln w="28575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2282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62051" y="470647"/>
            <a:ext cx="11029950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5000" b="1" dirty="0">
                <a:solidFill>
                  <a:schemeClr val="tx2"/>
                </a:solidFill>
              </a:rPr>
              <a:t>CLEAN POINTS</a:t>
            </a:r>
            <a:endParaRPr lang="en-MY" sz="5000" dirty="0">
              <a:solidFill>
                <a:schemeClr val="tx2">
                  <a:alpha val="60000"/>
                </a:schemeClr>
              </a:solidFill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563501C-F9EF-9100-2002-4E581B1F07CC}"/>
              </a:ext>
            </a:extLst>
          </p:cNvPr>
          <p:cNvCxnSpPr>
            <a:cxnSpLocks/>
          </p:cNvCxnSpPr>
          <p:nvPr/>
        </p:nvCxnSpPr>
        <p:spPr>
          <a:xfrm>
            <a:off x="7299643" y="7069596"/>
            <a:ext cx="0" cy="207037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1B4666ED-4BE6-07D3-77FC-2A359F811201}"/>
              </a:ext>
            </a:extLst>
          </p:cNvPr>
          <p:cNvSpPr txBox="1"/>
          <p:nvPr/>
        </p:nvSpPr>
        <p:spPr>
          <a:xfrm>
            <a:off x="2578899" y="7798097"/>
            <a:ext cx="4334853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spcAft>
                <a:spcPts val="1200"/>
              </a:spcAft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2400" dirty="0">
                <a:solidFill>
                  <a:schemeClr val="accent1"/>
                </a:solidFill>
              </a:rPr>
              <a:t>Lorem ipsum dolor sit amet, consectetuer adipiscing elit.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E1CDCFF-6ACF-DB12-1048-48F8ADAA1DE4}"/>
              </a:ext>
            </a:extLst>
          </p:cNvPr>
          <p:cNvSpPr txBox="1"/>
          <p:nvPr/>
        </p:nvSpPr>
        <p:spPr>
          <a:xfrm>
            <a:off x="2578900" y="7178127"/>
            <a:ext cx="1614765" cy="4156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/>
            </a:lvl1pPr>
          </a:lstStyle>
          <a:p>
            <a:r>
              <a:rPr lang="en-US" sz="2101" dirty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589D9EB-9E35-D9D3-5E0B-E6733E918F07}"/>
              </a:ext>
            </a:extLst>
          </p:cNvPr>
          <p:cNvSpPr txBox="1"/>
          <p:nvPr/>
        </p:nvSpPr>
        <p:spPr>
          <a:xfrm>
            <a:off x="7998179" y="7798097"/>
            <a:ext cx="4334853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spcAft>
                <a:spcPts val="1200"/>
              </a:spcAft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2400" dirty="0"/>
              <a:t>Lorem ipsum dolor sit amet, consectetuer adipiscing elit.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4688206-ED45-CE51-64ED-49DE2FDD04B9}"/>
              </a:ext>
            </a:extLst>
          </p:cNvPr>
          <p:cNvSpPr txBox="1"/>
          <p:nvPr/>
        </p:nvSpPr>
        <p:spPr>
          <a:xfrm>
            <a:off x="7998178" y="7178127"/>
            <a:ext cx="1614765" cy="4156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/>
            </a:lvl1pPr>
          </a:lstStyle>
          <a:p>
            <a:r>
              <a:rPr lang="en-US" sz="2101" dirty="0"/>
              <a:t>02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48A0B24-8C15-5BE6-C9E0-43462E31D02A}"/>
              </a:ext>
            </a:extLst>
          </p:cNvPr>
          <p:cNvCxnSpPr>
            <a:cxnSpLocks/>
          </p:cNvCxnSpPr>
          <p:nvPr/>
        </p:nvCxnSpPr>
        <p:spPr>
          <a:xfrm>
            <a:off x="12718923" y="7069596"/>
            <a:ext cx="0" cy="207037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946359AE-FA65-E8D2-16BC-4F7BEB604AB2}"/>
              </a:ext>
            </a:extLst>
          </p:cNvPr>
          <p:cNvCxnSpPr>
            <a:cxnSpLocks/>
          </p:cNvCxnSpPr>
          <p:nvPr/>
        </p:nvCxnSpPr>
        <p:spPr>
          <a:xfrm>
            <a:off x="18138203" y="7069596"/>
            <a:ext cx="0" cy="207037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8BD341B2-1BAF-723A-E5E5-7D004C481B24}"/>
              </a:ext>
            </a:extLst>
          </p:cNvPr>
          <p:cNvSpPr txBox="1"/>
          <p:nvPr/>
        </p:nvSpPr>
        <p:spPr>
          <a:xfrm>
            <a:off x="13417462" y="7798097"/>
            <a:ext cx="4334853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spcAft>
                <a:spcPts val="1200"/>
              </a:spcAft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2400" dirty="0"/>
              <a:t>Lorem ipsum dolor sit amet, consectetuer adipiscing elit.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903F6E3-11D6-6A39-EEA5-91ECD3867482}"/>
              </a:ext>
            </a:extLst>
          </p:cNvPr>
          <p:cNvSpPr txBox="1"/>
          <p:nvPr/>
        </p:nvSpPr>
        <p:spPr>
          <a:xfrm>
            <a:off x="13417460" y="7178127"/>
            <a:ext cx="1614765" cy="4156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/>
            </a:lvl1pPr>
          </a:lstStyle>
          <a:p>
            <a:r>
              <a:rPr lang="en-US" sz="2101" dirty="0"/>
              <a:t>03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6D64C01-3398-3DCE-B6F9-5374BE3D06AF}"/>
              </a:ext>
            </a:extLst>
          </p:cNvPr>
          <p:cNvSpPr txBox="1"/>
          <p:nvPr/>
        </p:nvSpPr>
        <p:spPr>
          <a:xfrm>
            <a:off x="18836742" y="7798097"/>
            <a:ext cx="4334853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spcAft>
                <a:spcPts val="1200"/>
              </a:spcAft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2400" dirty="0"/>
              <a:t>Lorem ipsum dolor sit amet, consectetuer adipiscing elit.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D21D10B-DA6A-165D-0CA3-85136AD11569}"/>
              </a:ext>
            </a:extLst>
          </p:cNvPr>
          <p:cNvSpPr txBox="1"/>
          <p:nvPr/>
        </p:nvSpPr>
        <p:spPr>
          <a:xfrm>
            <a:off x="18836740" y="7178127"/>
            <a:ext cx="1614765" cy="4156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/>
            </a:lvl1pPr>
          </a:lstStyle>
          <a:p>
            <a:r>
              <a:rPr lang="en-US" sz="2101" dirty="0"/>
              <a:t>04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B1E38A81-5A52-B3F2-55FE-E8896E181B02}"/>
              </a:ext>
            </a:extLst>
          </p:cNvPr>
          <p:cNvCxnSpPr>
            <a:cxnSpLocks/>
          </p:cNvCxnSpPr>
          <p:nvPr/>
        </p:nvCxnSpPr>
        <p:spPr>
          <a:xfrm>
            <a:off x="7299643" y="10097247"/>
            <a:ext cx="0" cy="207037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2C910B79-F7F6-51E9-C728-2CBE1A4361BF}"/>
              </a:ext>
            </a:extLst>
          </p:cNvPr>
          <p:cNvSpPr txBox="1"/>
          <p:nvPr/>
        </p:nvSpPr>
        <p:spPr>
          <a:xfrm>
            <a:off x="2578899" y="10825748"/>
            <a:ext cx="4334853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spcAft>
                <a:spcPts val="1200"/>
              </a:spcAft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2400" dirty="0"/>
              <a:t>Lorem ipsum dolor sit amet, consectetuer adipiscing elit.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2584C92-68EE-9E0B-778F-E7288529A45A}"/>
              </a:ext>
            </a:extLst>
          </p:cNvPr>
          <p:cNvSpPr txBox="1"/>
          <p:nvPr/>
        </p:nvSpPr>
        <p:spPr>
          <a:xfrm>
            <a:off x="2578900" y="10205777"/>
            <a:ext cx="1614765" cy="4156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/>
            </a:lvl1pPr>
          </a:lstStyle>
          <a:p>
            <a:r>
              <a:rPr lang="en-US" sz="2101" dirty="0"/>
              <a:t>05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169502B-E1F9-28CE-0D6F-F625EDA4102F}"/>
              </a:ext>
            </a:extLst>
          </p:cNvPr>
          <p:cNvSpPr txBox="1"/>
          <p:nvPr/>
        </p:nvSpPr>
        <p:spPr>
          <a:xfrm>
            <a:off x="7998179" y="10825748"/>
            <a:ext cx="4334853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spcAft>
                <a:spcPts val="1200"/>
              </a:spcAft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2400" dirty="0"/>
              <a:t>Lorem ipsum dolor sit amet, consectetuer adipiscing elit. 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67B3891-5977-7062-A05A-D92EA5E22762}"/>
              </a:ext>
            </a:extLst>
          </p:cNvPr>
          <p:cNvSpPr txBox="1"/>
          <p:nvPr/>
        </p:nvSpPr>
        <p:spPr>
          <a:xfrm>
            <a:off x="7998178" y="10205777"/>
            <a:ext cx="1614765" cy="4156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/>
            </a:lvl1pPr>
          </a:lstStyle>
          <a:p>
            <a:r>
              <a:rPr lang="en-US" sz="2101" dirty="0"/>
              <a:t>06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746803D0-A4E3-2789-8D07-D9382479BFE6}"/>
              </a:ext>
            </a:extLst>
          </p:cNvPr>
          <p:cNvCxnSpPr>
            <a:cxnSpLocks/>
          </p:cNvCxnSpPr>
          <p:nvPr/>
        </p:nvCxnSpPr>
        <p:spPr>
          <a:xfrm>
            <a:off x="12718923" y="10097247"/>
            <a:ext cx="0" cy="207037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6036C5ED-586D-EA5B-B655-C18A027D3AFB}"/>
              </a:ext>
            </a:extLst>
          </p:cNvPr>
          <p:cNvCxnSpPr>
            <a:cxnSpLocks/>
          </p:cNvCxnSpPr>
          <p:nvPr/>
        </p:nvCxnSpPr>
        <p:spPr>
          <a:xfrm>
            <a:off x="18138203" y="10097247"/>
            <a:ext cx="0" cy="207037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3AAC7141-DFDD-2B24-5A72-8091861B368A}"/>
              </a:ext>
            </a:extLst>
          </p:cNvPr>
          <p:cNvSpPr txBox="1"/>
          <p:nvPr/>
        </p:nvSpPr>
        <p:spPr>
          <a:xfrm>
            <a:off x="13417462" y="10825748"/>
            <a:ext cx="4334853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spcAft>
                <a:spcPts val="1200"/>
              </a:spcAft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2400" dirty="0"/>
              <a:t>Lorem ipsum dolor sit amet, consectetuer adipiscing elit.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7E746F0-8E5A-AECA-41BF-C97D58BA49D1}"/>
              </a:ext>
            </a:extLst>
          </p:cNvPr>
          <p:cNvSpPr txBox="1"/>
          <p:nvPr/>
        </p:nvSpPr>
        <p:spPr>
          <a:xfrm>
            <a:off x="13417460" y="10205777"/>
            <a:ext cx="1614765" cy="4156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/>
            </a:lvl1pPr>
          </a:lstStyle>
          <a:p>
            <a:r>
              <a:rPr lang="en-US" sz="2101" dirty="0"/>
              <a:t>07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FCC9E19-BB54-7F89-2143-E8E92D00303D}"/>
              </a:ext>
            </a:extLst>
          </p:cNvPr>
          <p:cNvSpPr txBox="1"/>
          <p:nvPr/>
        </p:nvSpPr>
        <p:spPr>
          <a:xfrm>
            <a:off x="18836742" y="10825748"/>
            <a:ext cx="4334853" cy="9294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spcAft>
                <a:spcPts val="1200"/>
              </a:spcAft>
              <a:defRPr sz="1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z="2400" dirty="0"/>
              <a:t>Lorem ipsum dolor sit amet, consectetuer adipiscing elit. 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87401ED-83FE-A64F-5A99-0971D575E0F3}"/>
              </a:ext>
            </a:extLst>
          </p:cNvPr>
          <p:cNvSpPr txBox="1"/>
          <p:nvPr/>
        </p:nvSpPr>
        <p:spPr>
          <a:xfrm>
            <a:off x="18836740" y="10205777"/>
            <a:ext cx="1614765" cy="41562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/>
            </a:lvl1pPr>
          </a:lstStyle>
          <a:p>
            <a:r>
              <a:rPr lang="en-US" sz="2101" dirty="0"/>
              <a:t>08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E7E52B9-1D5E-B030-3CA9-5130FD8A0C34}"/>
              </a:ext>
            </a:extLst>
          </p:cNvPr>
          <p:cNvSpPr txBox="1"/>
          <p:nvPr/>
        </p:nvSpPr>
        <p:spPr>
          <a:xfrm>
            <a:off x="1721646" y="3062208"/>
            <a:ext cx="11511749" cy="159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7000"/>
              </a:lnSpc>
            </a:pPr>
            <a:r>
              <a:rPr lang="en-US" sz="5600" dirty="0"/>
              <a:t>Include marketing and sales tactics tailored to the audience</a:t>
            </a: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DF6A9FFA-13FE-B7E5-B5C0-BCC5423195D0}"/>
              </a:ext>
            </a:extLst>
          </p:cNvPr>
          <p:cNvCxnSpPr>
            <a:cxnSpLocks/>
          </p:cNvCxnSpPr>
          <p:nvPr/>
        </p:nvCxnSpPr>
        <p:spPr>
          <a:xfrm>
            <a:off x="1926653" y="7069596"/>
            <a:ext cx="0" cy="207037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3CB98CBD-2C8C-141F-3A9A-18120D98EFD2}"/>
              </a:ext>
            </a:extLst>
          </p:cNvPr>
          <p:cNvCxnSpPr>
            <a:cxnSpLocks/>
          </p:cNvCxnSpPr>
          <p:nvPr/>
        </p:nvCxnSpPr>
        <p:spPr>
          <a:xfrm>
            <a:off x="1926653" y="10097247"/>
            <a:ext cx="0" cy="207037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03184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Line 9"/>
          <p:cNvSpPr>
            <a:spLocks noChangeShapeType="1"/>
          </p:cNvSpPr>
          <p:nvPr/>
        </p:nvSpPr>
        <p:spPr bwMode="auto">
          <a:xfrm>
            <a:off x="5908675" y="6429375"/>
            <a:ext cx="738188" cy="0"/>
          </a:xfrm>
          <a:prstGeom prst="line">
            <a:avLst/>
          </a:prstGeom>
          <a:noFill/>
          <a:ln w="38100" cap="flat">
            <a:solidFill>
              <a:srgbClr val="706F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>
            <a:off x="12607925" y="9794875"/>
            <a:ext cx="738188" cy="0"/>
          </a:xfrm>
          <a:prstGeom prst="line">
            <a:avLst/>
          </a:prstGeom>
          <a:noFill/>
          <a:ln w="38100" cap="flat">
            <a:solidFill>
              <a:srgbClr val="706F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11"/>
          <p:cNvSpPr>
            <a:spLocks noChangeShapeType="1"/>
          </p:cNvSpPr>
          <p:nvPr/>
        </p:nvSpPr>
        <p:spPr bwMode="auto">
          <a:xfrm>
            <a:off x="17667288" y="6715125"/>
            <a:ext cx="735013" cy="0"/>
          </a:xfrm>
          <a:prstGeom prst="line">
            <a:avLst/>
          </a:prstGeom>
          <a:noFill/>
          <a:ln w="38100" cap="flat">
            <a:solidFill>
              <a:srgbClr val="706F6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>
            <a:off x="1400175" y="5573713"/>
            <a:ext cx="4862513" cy="4867275"/>
          </a:xfrm>
          <a:custGeom>
            <a:avLst/>
            <a:gdLst>
              <a:gd name="T0" fmla="*/ 1536 w 1536"/>
              <a:gd name="T1" fmla="*/ 65 h 1536"/>
              <a:gd name="T2" fmla="*/ 1536 w 1536"/>
              <a:gd name="T3" fmla="*/ 1472 h 1536"/>
              <a:gd name="T4" fmla="*/ 1472 w 1536"/>
              <a:gd name="T5" fmla="*/ 1536 h 1536"/>
              <a:gd name="T6" fmla="*/ 64 w 1536"/>
              <a:gd name="T7" fmla="*/ 1536 h 1536"/>
              <a:gd name="T8" fmla="*/ 0 w 1536"/>
              <a:gd name="T9" fmla="*/ 1472 h 1536"/>
              <a:gd name="T10" fmla="*/ 0 w 1536"/>
              <a:gd name="T11" fmla="*/ 65 h 1536"/>
              <a:gd name="T12" fmla="*/ 64 w 1536"/>
              <a:gd name="T13" fmla="*/ 0 h 1536"/>
              <a:gd name="T14" fmla="*/ 1472 w 1536"/>
              <a:gd name="T15" fmla="*/ 0 h 1536"/>
              <a:gd name="T16" fmla="*/ 1536 w 1536"/>
              <a:gd name="T17" fmla="*/ 65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6" h="1536">
                <a:moveTo>
                  <a:pt x="1536" y="65"/>
                </a:moveTo>
                <a:cubicBezTo>
                  <a:pt x="1536" y="1472"/>
                  <a:pt x="1536" y="1472"/>
                  <a:pt x="1536" y="1472"/>
                </a:cubicBezTo>
                <a:cubicBezTo>
                  <a:pt x="1536" y="1507"/>
                  <a:pt x="1507" y="1536"/>
                  <a:pt x="1472" y="1536"/>
                </a:cubicBezTo>
                <a:cubicBezTo>
                  <a:pt x="64" y="1536"/>
                  <a:pt x="64" y="1536"/>
                  <a:pt x="64" y="1536"/>
                </a:cubicBezTo>
                <a:cubicBezTo>
                  <a:pt x="29" y="1536"/>
                  <a:pt x="0" y="1507"/>
                  <a:pt x="0" y="1472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29"/>
                  <a:pt x="29" y="0"/>
                  <a:pt x="64" y="0"/>
                </a:cubicBezTo>
                <a:cubicBezTo>
                  <a:pt x="1472" y="0"/>
                  <a:pt x="1472" y="0"/>
                  <a:pt x="1472" y="0"/>
                </a:cubicBezTo>
                <a:cubicBezTo>
                  <a:pt x="1507" y="0"/>
                  <a:pt x="1536" y="29"/>
                  <a:pt x="1536" y="65"/>
                </a:cubicBez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13"/>
          <p:cNvSpPr>
            <a:spLocks/>
          </p:cNvSpPr>
          <p:nvPr/>
        </p:nvSpPr>
        <p:spPr bwMode="auto">
          <a:xfrm>
            <a:off x="13076238" y="5573713"/>
            <a:ext cx="4864100" cy="4867275"/>
          </a:xfrm>
          <a:custGeom>
            <a:avLst/>
            <a:gdLst>
              <a:gd name="T0" fmla="*/ 1536 w 1536"/>
              <a:gd name="T1" fmla="*/ 65 h 1536"/>
              <a:gd name="T2" fmla="*/ 1536 w 1536"/>
              <a:gd name="T3" fmla="*/ 1472 h 1536"/>
              <a:gd name="T4" fmla="*/ 1472 w 1536"/>
              <a:gd name="T5" fmla="*/ 1536 h 1536"/>
              <a:gd name="T6" fmla="*/ 64 w 1536"/>
              <a:gd name="T7" fmla="*/ 1536 h 1536"/>
              <a:gd name="T8" fmla="*/ 0 w 1536"/>
              <a:gd name="T9" fmla="*/ 1472 h 1536"/>
              <a:gd name="T10" fmla="*/ 0 w 1536"/>
              <a:gd name="T11" fmla="*/ 65 h 1536"/>
              <a:gd name="T12" fmla="*/ 64 w 1536"/>
              <a:gd name="T13" fmla="*/ 0 h 1536"/>
              <a:gd name="T14" fmla="*/ 1472 w 1536"/>
              <a:gd name="T15" fmla="*/ 0 h 1536"/>
              <a:gd name="T16" fmla="*/ 1536 w 1536"/>
              <a:gd name="T17" fmla="*/ 65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6" h="1536">
                <a:moveTo>
                  <a:pt x="1536" y="65"/>
                </a:moveTo>
                <a:cubicBezTo>
                  <a:pt x="1536" y="1472"/>
                  <a:pt x="1536" y="1472"/>
                  <a:pt x="1536" y="1472"/>
                </a:cubicBezTo>
                <a:cubicBezTo>
                  <a:pt x="1536" y="1507"/>
                  <a:pt x="1507" y="1536"/>
                  <a:pt x="1472" y="1536"/>
                </a:cubicBezTo>
                <a:cubicBezTo>
                  <a:pt x="64" y="1536"/>
                  <a:pt x="64" y="1536"/>
                  <a:pt x="64" y="1536"/>
                </a:cubicBezTo>
                <a:cubicBezTo>
                  <a:pt x="29" y="1536"/>
                  <a:pt x="0" y="1507"/>
                  <a:pt x="0" y="1472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29"/>
                  <a:pt x="29" y="0"/>
                  <a:pt x="64" y="0"/>
                </a:cubicBezTo>
                <a:cubicBezTo>
                  <a:pt x="1472" y="0"/>
                  <a:pt x="1472" y="0"/>
                  <a:pt x="1472" y="0"/>
                </a:cubicBezTo>
                <a:cubicBezTo>
                  <a:pt x="1507" y="0"/>
                  <a:pt x="1536" y="29"/>
                  <a:pt x="1536" y="65"/>
                </a:cubicBez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14"/>
          <p:cNvSpPr>
            <a:spLocks/>
          </p:cNvSpPr>
          <p:nvPr/>
        </p:nvSpPr>
        <p:spPr bwMode="auto">
          <a:xfrm>
            <a:off x="18130838" y="5573713"/>
            <a:ext cx="4862513" cy="4867275"/>
          </a:xfrm>
          <a:custGeom>
            <a:avLst/>
            <a:gdLst>
              <a:gd name="T0" fmla="*/ 1536 w 1536"/>
              <a:gd name="T1" fmla="*/ 65 h 1536"/>
              <a:gd name="T2" fmla="*/ 1536 w 1536"/>
              <a:gd name="T3" fmla="*/ 1472 h 1536"/>
              <a:gd name="T4" fmla="*/ 1472 w 1536"/>
              <a:gd name="T5" fmla="*/ 1536 h 1536"/>
              <a:gd name="T6" fmla="*/ 64 w 1536"/>
              <a:gd name="T7" fmla="*/ 1536 h 1536"/>
              <a:gd name="T8" fmla="*/ 0 w 1536"/>
              <a:gd name="T9" fmla="*/ 1472 h 1536"/>
              <a:gd name="T10" fmla="*/ 0 w 1536"/>
              <a:gd name="T11" fmla="*/ 65 h 1536"/>
              <a:gd name="T12" fmla="*/ 64 w 1536"/>
              <a:gd name="T13" fmla="*/ 0 h 1536"/>
              <a:gd name="T14" fmla="*/ 1472 w 1536"/>
              <a:gd name="T15" fmla="*/ 0 h 1536"/>
              <a:gd name="T16" fmla="*/ 1536 w 1536"/>
              <a:gd name="T17" fmla="*/ 65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6" h="1536">
                <a:moveTo>
                  <a:pt x="1536" y="65"/>
                </a:moveTo>
                <a:cubicBezTo>
                  <a:pt x="1536" y="1472"/>
                  <a:pt x="1536" y="1472"/>
                  <a:pt x="1536" y="1472"/>
                </a:cubicBezTo>
                <a:cubicBezTo>
                  <a:pt x="1536" y="1507"/>
                  <a:pt x="1507" y="1536"/>
                  <a:pt x="1472" y="1536"/>
                </a:cubicBezTo>
                <a:cubicBezTo>
                  <a:pt x="64" y="1536"/>
                  <a:pt x="64" y="1536"/>
                  <a:pt x="64" y="1536"/>
                </a:cubicBezTo>
                <a:cubicBezTo>
                  <a:pt x="29" y="1536"/>
                  <a:pt x="0" y="1507"/>
                  <a:pt x="0" y="1472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29"/>
                  <a:pt x="29" y="0"/>
                  <a:pt x="64" y="0"/>
                </a:cubicBezTo>
                <a:cubicBezTo>
                  <a:pt x="1472" y="0"/>
                  <a:pt x="1472" y="0"/>
                  <a:pt x="1472" y="0"/>
                </a:cubicBezTo>
                <a:cubicBezTo>
                  <a:pt x="1507" y="0"/>
                  <a:pt x="1536" y="29"/>
                  <a:pt x="1536" y="65"/>
                </a:cubicBez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15"/>
          <p:cNvSpPr>
            <a:spLocks/>
          </p:cNvSpPr>
          <p:nvPr/>
        </p:nvSpPr>
        <p:spPr bwMode="auto">
          <a:xfrm>
            <a:off x="6453188" y="4787900"/>
            <a:ext cx="6434138" cy="6438900"/>
          </a:xfrm>
          <a:custGeom>
            <a:avLst/>
            <a:gdLst>
              <a:gd name="T0" fmla="*/ 2032 w 2032"/>
              <a:gd name="T1" fmla="*/ 64 h 2032"/>
              <a:gd name="T2" fmla="*/ 2032 w 2032"/>
              <a:gd name="T3" fmla="*/ 1968 h 2032"/>
              <a:gd name="T4" fmla="*/ 1968 w 2032"/>
              <a:gd name="T5" fmla="*/ 2032 h 2032"/>
              <a:gd name="T6" fmla="*/ 64 w 2032"/>
              <a:gd name="T7" fmla="*/ 2032 h 2032"/>
              <a:gd name="T8" fmla="*/ 0 w 2032"/>
              <a:gd name="T9" fmla="*/ 1968 h 2032"/>
              <a:gd name="T10" fmla="*/ 0 w 2032"/>
              <a:gd name="T11" fmla="*/ 64 h 2032"/>
              <a:gd name="T12" fmla="*/ 64 w 2032"/>
              <a:gd name="T13" fmla="*/ 0 h 2032"/>
              <a:gd name="T14" fmla="*/ 1968 w 2032"/>
              <a:gd name="T15" fmla="*/ 0 h 2032"/>
              <a:gd name="T16" fmla="*/ 2032 w 2032"/>
              <a:gd name="T17" fmla="*/ 64 h 2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2" h="2032">
                <a:moveTo>
                  <a:pt x="2032" y="64"/>
                </a:moveTo>
                <a:cubicBezTo>
                  <a:pt x="2032" y="1968"/>
                  <a:pt x="2032" y="1968"/>
                  <a:pt x="2032" y="1968"/>
                </a:cubicBezTo>
                <a:cubicBezTo>
                  <a:pt x="2032" y="2003"/>
                  <a:pt x="2003" y="2032"/>
                  <a:pt x="1968" y="2032"/>
                </a:cubicBezTo>
                <a:cubicBezTo>
                  <a:pt x="64" y="2032"/>
                  <a:pt x="64" y="2032"/>
                  <a:pt x="64" y="2032"/>
                </a:cubicBezTo>
                <a:cubicBezTo>
                  <a:pt x="29" y="2032"/>
                  <a:pt x="0" y="2003"/>
                  <a:pt x="0" y="1968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29"/>
                  <a:pt x="29" y="0"/>
                  <a:pt x="64" y="0"/>
                </a:cubicBezTo>
                <a:cubicBezTo>
                  <a:pt x="1968" y="0"/>
                  <a:pt x="1968" y="0"/>
                  <a:pt x="1968" y="0"/>
                </a:cubicBezTo>
                <a:cubicBezTo>
                  <a:pt x="2003" y="0"/>
                  <a:pt x="2032" y="29"/>
                  <a:pt x="2032" y="64"/>
                </a:cubicBezTo>
                <a:close/>
              </a:path>
            </a:pathLst>
          </a:custGeom>
          <a:solidFill>
            <a:srgbClr val="E3061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BUSINESS MODEL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31963" y="8250165"/>
            <a:ext cx="4135437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/>
                </a:solidFill>
              </a:rPr>
              <a:t>Lorem ipsum </a:t>
            </a:r>
            <a:r>
              <a:rPr lang="en-MY" sz="2400" dirty="0" err="1">
                <a:solidFill>
                  <a:schemeClr val="tx2"/>
                </a:solidFill>
              </a:rPr>
              <a:t>dolor</a:t>
            </a:r>
            <a:r>
              <a:rPr lang="en-MY" sz="2400" dirty="0">
                <a:solidFill>
                  <a:schemeClr val="tx2"/>
                </a:solidFill>
              </a:rPr>
              <a:t> sit </a:t>
            </a:r>
            <a:r>
              <a:rPr lang="en-MY" sz="2400" dirty="0" err="1">
                <a:solidFill>
                  <a:schemeClr val="tx2"/>
                </a:solidFill>
              </a:rPr>
              <a:t>amet</a:t>
            </a:r>
            <a:r>
              <a:rPr lang="en-MY" sz="2400" dirty="0">
                <a:solidFill>
                  <a:schemeClr val="tx2"/>
                </a:solidFill>
              </a:rPr>
              <a:t>, </a:t>
            </a:r>
            <a:r>
              <a:rPr lang="en-MY" sz="2400" dirty="0" err="1">
                <a:solidFill>
                  <a:schemeClr val="tx2"/>
                </a:solidFill>
              </a:rPr>
              <a:t>consectetuer</a:t>
            </a:r>
            <a:r>
              <a:rPr lang="en-MY" sz="2400" dirty="0">
                <a:solidFill>
                  <a:schemeClr val="tx2"/>
                </a:solidFill>
              </a:rPr>
              <a:t> </a:t>
            </a:r>
            <a:r>
              <a:rPr lang="en-MY" sz="2400" dirty="0" err="1">
                <a:solidFill>
                  <a:schemeClr val="tx2"/>
                </a:solidFill>
              </a:rPr>
              <a:t>adipiscing</a:t>
            </a:r>
            <a:r>
              <a:rPr lang="en-MY" sz="2400" dirty="0">
                <a:solidFill>
                  <a:schemeClr val="tx2"/>
                </a:solidFill>
              </a:rPr>
              <a:t> </a:t>
            </a:r>
            <a:r>
              <a:rPr lang="en-MY" sz="2400" dirty="0" err="1">
                <a:solidFill>
                  <a:schemeClr val="tx2"/>
                </a:solidFill>
              </a:rPr>
              <a:t>elit</a:t>
            </a:r>
            <a:r>
              <a:rPr lang="en-MY" sz="2400" dirty="0">
                <a:solidFill>
                  <a:schemeClr val="tx2"/>
                </a:solidFill>
              </a:rPr>
              <a:t>, </a:t>
            </a:r>
            <a:r>
              <a:rPr lang="en-MY" sz="2400" dirty="0" err="1">
                <a:solidFill>
                  <a:schemeClr val="tx2"/>
                </a:solidFill>
              </a:rPr>
              <a:t>sed</a:t>
            </a:r>
            <a:r>
              <a:rPr lang="en-MY" sz="2400" dirty="0">
                <a:solidFill>
                  <a:schemeClr val="tx2"/>
                </a:solidFill>
              </a:rPr>
              <a:t> </a:t>
            </a:r>
            <a:r>
              <a:rPr lang="en-MY" sz="2400" dirty="0" err="1">
                <a:solidFill>
                  <a:schemeClr val="tx2"/>
                </a:solidFill>
              </a:rPr>
              <a:t>diam</a:t>
            </a:r>
            <a:r>
              <a:rPr lang="en-MY" sz="2400" dirty="0">
                <a:solidFill>
                  <a:schemeClr val="tx2"/>
                </a:solidFill>
              </a:rPr>
              <a:t> </a:t>
            </a:r>
            <a:r>
              <a:rPr lang="en-MY" sz="2400" dirty="0" err="1">
                <a:solidFill>
                  <a:schemeClr val="tx2"/>
                </a:solidFill>
              </a:rPr>
              <a:t>nonummy</a:t>
            </a:r>
            <a:r>
              <a:rPr lang="en-MY" sz="2400" dirty="0">
                <a:solidFill>
                  <a:schemeClr val="tx2"/>
                </a:solidFill>
              </a:rPr>
              <a:t> </a:t>
            </a:r>
            <a:r>
              <a:rPr lang="en-MY" sz="2400" dirty="0" err="1">
                <a:solidFill>
                  <a:schemeClr val="tx2"/>
                </a:solidFill>
              </a:rPr>
              <a:t>nibh</a:t>
            </a:r>
            <a:r>
              <a:rPr lang="en-MY" sz="2400" dirty="0">
                <a:solidFill>
                  <a:schemeClr val="tx2"/>
                </a:solidFill>
              </a:rPr>
              <a:t> </a:t>
            </a:r>
            <a:r>
              <a:rPr lang="en-MY" sz="2400" dirty="0" err="1">
                <a:solidFill>
                  <a:schemeClr val="tx2"/>
                </a:solidFill>
              </a:rPr>
              <a:t>euis</a:t>
            </a:r>
            <a:endParaRPr lang="en-MY" sz="2400" dirty="0">
              <a:solidFill>
                <a:schemeClr val="tx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31963" y="7389135"/>
            <a:ext cx="4152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Services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6970713" y="8585430"/>
            <a:ext cx="5526087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bg1"/>
                </a:solidFill>
              </a:rPr>
              <a:t>Lorem ipsum </a:t>
            </a:r>
            <a:r>
              <a:rPr lang="en-MY" sz="2400" err="1">
                <a:solidFill>
                  <a:schemeClr val="bg1"/>
                </a:solidFill>
              </a:rPr>
              <a:t>dolor</a:t>
            </a:r>
            <a:r>
              <a:rPr lang="en-MY" sz="2400">
                <a:solidFill>
                  <a:schemeClr val="bg1"/>
                </a:solidFill>
              </a:rPr>
              <a:t> sit </a:t>
            </a:r>
            <a:r>
              <a:rPr lang="en-MY" sz="2400" err="1">
                <a:solidFill>
                  <a:schemeClr val="bg1"/>
                </a:solidFill>
              </a:rPr>
              <a:t>amet</a:t>
            </a:r>
            <a:r>
              <a:rPr lang="en-MY" sz="2400">
                <a:solidFill>
                  <a:schemeClr val="bg1"/>
                </a:solidFill>
              </a:rPr>
              <a:t>, </a:t>
            </a:r>
            <a:r>
              <a:rPr lang="en-MY" sz="2400" err="1">
                <a:solidFill>
                  <a:schemeClr val="bg1"/>
                </a:solidFill>
              </a:rPr>
              <a:t>consectetuer</a:t>
            </a:r>
            <a:r>
              <a:rPr lang="en-MY" sz="2400">
                <a:solidFill>
                  <a:schemeClr val="bg1"/>
                </a:solidFill>
              </a:rPr>
              <a:t> </a:t>
            </a:r>
            <a:r>
              <a:rPr lang="en-MY" sz="2400" err="1">
                <a:solidFill>
                  <a:schemeClr val="bg1"/>
                </a:solidFill>
              </a:rPr>
              <a:t>adipiscing</a:t>
            </a:r>
            <a:r>
              <a:rPr lang="en-MY" sz="2400">
                <a:solidFill>
                  <a:schemeClr val="bg1"/>
                </a:solidFill>
              </a:rPr>
              <a:t> </a:t>
            </a:r>
            <a:r>
              <a:rPr lang="en-MY" sz="2400" err="1">
                <a:solidFill>
                  <a:schemeClr val="bg1"/>
                </a:solidFill>
              </a:rPr>
              <a:t>elit</a:t>
            </a:r>
            <a:r>
              <a:rPr lang="en-MY" sz="2400">
                <a:solidFill>
                  <a:schemeClr val="bg1"/>
                </a:solidFill>
              </a:rPr>
              <a:t>, </a:t>
            </a:r>
            <a:r>
              <a:rPr lang="en-MY" sz="2400" err="1">
                <a:solidFill>
                  <a:schemeClr val="bg1"/>
                </a:solidFill>
              </a:rPr>
              <a:t>sed</a:t>
            </a:r>
            <a:r>
              <a:rPr lang="en-MY" sz="2400">
                <a:solidFill>
                  <a:schemeClr val="bg1"/>
                </a:solidFill>
              </a:rPr>
              <a:t> </a:t>
            </a:r>
            <a:r>
              <a:rPr lang="en-MY" sz="2400" err="1">
                <a:solidFill>
                  <a:schemeClr val="bg1"/>
                </a:solidFill>
              </a:rPr>
              <a:t>diam</a:t>
            </a:r>
            <a:r>
              <a:rPr lang="en-MY" sz="2400">
                <a:solidFill>
                  <a:schemeClr val="bg1"/>
                </a:solidFill>
              </a:rPr>
              <a:t> </a:t>
            </a:r>
            <a:r>
              <a:rPr lang="en-MY" sz="2400" err="1">
                <a:solidFill>
                  <a:schemeClr val="bg1"/>
                </a:solidFill>
              </a:rPr>
              <a:t>nonummy</a:t>
            </a:r>
            <a:r>
              <a:rPr lang="en-MY" sz="2400">
                <a:solidFill>
                  <a:schemeClr val="bg1"/>
                </a:solidFill>
              </a:rPr>
              <a:t> </a:t>
            </a:r>
            <a:r>
              <a:rPr lang="en-MY" sz="2400" err="1">
                <a:solidFill>
                  <a:schemeClr val="bg1"/>
                </a:solidFill>
              </a:rPr>
              <a:t>nibh</a:t>
            </a:r>
            <a:r>
              <a:rPr lang="en-MY" sz="2400">
                <a:solidFill>
                  <a:schemeClr val="bg1"/>
                </a:solidFill>
              </a:rPr>
              <a:t> </a:t>
            </a:r>
            <a:r>
              <a:rPr lang="en-MY" sz="2400" err="1">
                <a:solidFill>
                  <a:schemeClr val="bg1"/>
                </a:solidFill>
              </a:rPr>
              <a:t>euismod</a:t>
            </a:r>
            <a:r>
              <a:rPr lang="en-MY" sz="2400">
                <a:solidFill>
                  <a:schemeClr val="bg1"/>
                </a:solidFill>
              </a:rPr>
              <a:t> </a:t>
            </a:r>
            <a:r>
              <a:rPr lang="en-MY" sz="2400" err="1">
                <a:solidFill>
                  <a:schemeClr val="bg1"/>
                </a:solidFill>
              </a:rPr>
              <a:t>tincidunt</a:t>
            </a:r>
            <a:r>
              <a:rPr lang="en-MY" sz="2400">
                <a:solidFill>
                  <a:schemeClr val="bg1"/>
                </a:solidFill>
              </a:rPr>
              <a:t> </a:t>
            </a:r>
            <a:r>
              <a:rPr lang="en-MY" sz="2400" err="1">
                <a:solidFill>
                  <a:schemeClr val="bg1"/>
                </a:solidFill>
              </a:rPr>
              <a:t>ut</a:t>
            </a:r>
            <a:r>
              <a:rPr lang="en-MY" sz="2400">
                <a:solidFill>
                  <a:schemeClr val="bg1"/>
                </a:solidFill>
              </a:rPr>
              <a:t> </a:t>
            </a:r>
            <a:r>
              <a:rPr lang="en-MY" sz="2400" err="1">
                <a:solidFill>
                  <a:schemeClr val="bg1"/>
                </a:solidFill>
              </a:rPr>
              <a:t>laoreet</a:t>
            </a:r>
            <a:r>
              <a:rPr lang="en-MY" sz="2400">
                <a:solidFill>
                  <a:schemeClr val="bg1"/>
                </a:solidFill>
              </a:rPr>
              <a:t> </a:t>
            </a:r>
            <a:r>
              <a:rPr lang="en-MY" sz="2400" err="1">
                <a:solidFill>
                  <a:schemeClr val="bg1"/>
                </a:solidFill>
              </a:rPr>
              <a:t>dolore</a:t>
            </a:r>
            <a:r>
              <a:rPr lang="en-MY" sz="24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6970713" y="7724400"/>
            <a:ext cx="554843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bg1"/>
                </a:solidFill>
              </a:rPr>
              <a:t>Products</a:t>
            </a:r>
            <a:endParaRPr lang="en-MY" sz="400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3466763" y="8223480"/>
            <a:ext cx="4097337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/>
                </a:solidFill>
              </a:rPr>
              <a:t>Lorem ipsum </a:t>
            </a:r>
            <a:r>
              <a:rPr lang="en-MY" sz="2400" err="1">
                <a:solidFill>
                  <a:schemeClr val="tx2"/>
                </a:solidFill>
              </a:rPr>
              <a:t>dolor</a:t>
            </a:r>
            <a:r>
              <a:rPr lang="en-MY" sz="2400">
                <a:solidFill>
                  <a:schemeClr val="tx2"/>
                </a:solidFill>
              </a:rPr>
              <a:t> sit </a:t>
            </a:r>
            <a:r>
              <a:rPr lang="en-MY" sz="2400" err="1">
                <a:solidFill>
                  <a:schemeClr val="tx2"/>
                </a:solidFill>
              </a:rPr>
              <a:t>amet</a:t>
            </a:r>
            <a:r>
              <a:rPr lang="en-MY" sz="2400">
                <a:solidFill>
                  <a:schemeClr val="tx2"/>
                </a:solidFill>
              </a:rPr>
              <a:t>, </a:t>
            </a:r>
            <a:r>
              <a:rPr lang="en-MY" sz="2400" err="1">
                <a:solidFill>
                  <a:schemeClr val="tx2"/>
                </a:solidFill>
              </a:rPr>
              <a:t>consectetuer</a:t>
            </a:r>
            <a:r>
              <a:rPr lang="en-MY" sz="2400">
                <a:solidFill>
                  <a:schemeClr val="tx2"/>
                </a:solidFill>
              </a:rPr>
              <a:t> </a:t>
            </a:r>
            <a:r>
              <a:rPr lang="en-MY" sz="2400" err="1">
                <a:solidFill>
                  <a:schemeClr val="tx2"/>
                </a:solidFill>
              </a:rPr>
              <a:t>adipiscing</a:t>
            </a:r>
            <a:r>
              <a:rPr lang="en-MY" sz="2400">
                <a:solidFill>
                  <a:schemeClr val="tx2"/>
                </a:solidFill>
              </a:rPr>
              <a:t> </a:t>
            </a:r>
            <a:r>
              <a:rPr lang="en-MY" sz="2400" err="1">
                <a:solidFill>
                  <a:schemeClr val="tx2"/>
                </a:solidFill>
              </a:rPr>
              <a:t>elit</a:t>
            </a:r>
            <a:r>
              <a:rPr lang="en-MY" sz="2400">
                <a:solidFill>
                  <a:schemeClr val="tx2"/>
                </a:solidFill>
              </a:rPr>
              <a:t>, </a:t>
            </a:r>
            <a:r>
              <a:rPr lang="en-MY" sz="2400" err="1">
                <a:solidFill>
                  <a:schemeClr val="tx2"/>
                </a:solidFill>
              </a:rPr>
              <a:t>sed</a:t>
            </a:r>
            <a:r>
              <a:rPr lang="en-MY" sz="2400">
                <a:solidFill>
                  <a:schemeClr val="tx2"/>
                </a:solidFill>
              </a:rPr>
              <a:t> </a:t>
            </a:r>
            <a:r>
              <a:rPr lang="en-MY" sz="2400" err="1">
                <a:solidFill>
                  <a:schemeClr val="tx2"/>
                </a:solidFill>
              </a:rPr>
              <a:t>diam</a:t>
            </a:r>
            <a:r>
              <a:rPr lang="en-MY" sz="2400">
                <a:solidFill>
                  <a:schemeClr val="tx2"/>
                </a:solidFill>
              </a:rPr>
              <a:t> </a:t>
            </a:r>
            <a:r>
              <a:rPr lang="en-MY" sz="2400" err="1">
                <a:solidFill>
                  <a:schemeClr val="tx2"/>
                </a:solidFill>
              </a:rPr>
              <a:t>nonummy</a:t>
            </a:r>
            <a:r>
              <a:rPr lang="en-MY" sz="2400">
                <a:solidFill>
                  <a:schemeClr val="tx2"/>
                </a:solidFill>
              </a:rPr>
              <a:t> </a:t>
            </a:r>
            <a:r>
              <a:rPr lang="en-MY" sz="2400" err="1">
                <a:solidFill>
                  <a:schemeClr val="tx2"/>
                </a:solidFill>
              </a:rPr>
              <a:t>nibh</a:t>
            </a:r>
            <a:endParaRPr lang="en-MY" sz="2400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3466763" y="7362450"/>
            <a:ext cx="41139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Cost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8528284" y="8223480"/>
            <a:ext cx="4097337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/>
                </a:solidFill>
              </a:rPr>
              <a:t>Lorem ipsum </a:t>
            </a:r>
            <a:r>
              <a:rPr lang="en-MY" sz="2400" dirty="0" err="1">
                <a:solidFill>
                  <a:schemeClr val="tx2"/>
                </a:solidFill>
              </a:rPr>
              <a:t>dolor</a:t>
            </a:r>
            <a:r>
              <a:rPr lang="en-MY" sz="2400" dirty="0">
                <a:solidFill>
                  <a:schemeClr val="tx2"/>
                </a:solidFill>
              </a:rPr>
              <a:t> sit </a:t>
            </a:r>
            <a:r>
              <a:rPr lang="en-MY" sz="2400" dirty="0" err="1">
                <a:solidFill>
                  <a:schemeClr val="tx2"/>
                </a:solidFill>
              </a:rPr>
              <a:t>amet</a:t>
            </a:r>
            <a:r>
              <a:rPr lang="en-MY" sz="2400" dirty="0">
                <a:solidFill>
                  <a:schemeClr val="tx2"/>
                </a:solidFill>
              </a:rPr>
              <a:t>, </a:t>
            </a:r>
            <a:r>
              <a:rPr lang="en-MY" sz="2400" dirty="0" err="1">
                <a:solidFill>
                  <a:schemeClr val="tx2"/>
                </a:solidFill>
              </a:rPr>
              <a:t>consectetuer</a:t>
            </a:r>
            <a:r>
              <a:rPr lang="en-MY" sz="2400" dirty="0">
                <a:solidFill>
                  <a:schemeClr val="tx2"/>
                </a:solidFill>
              </a:rPr>
              <a:t> </a:t>
            </a:r>
            <a:r>
              <a:rPr lang="en-MY" sz="2400" dirty="0" err="1">
                <a:solidFill>
                  <a:schemeClr val="tx2"/>
                </a:solidFill>
              </a:rPr>
              <a:t>adipiscing</a:t>
            </a:r>
            <a:r>
              <a:rPr lang="en-MY" sz="2400" dirty="0">
                <a:solidFill>
                  <a:schemeClr val="tx2"/>
                </a:solidFill>
              </a:rPr>
              <a:t> </a:t>
            </a:r>
            <a:r>
              <a:rPr lang="en-MY" sz="2400" dirty="0" err="1">
                <a:solidFill>
                  <a:schemeClr val="tx2"/>
                </a:solidFill>
              </a:rPr>
              <a:t>elit</a:t>
            </a:r>
            <a:r>
              <a:rPr lang="en-MY" sz="2400" dirty="0">
                <a:solidFill>
                  <a:schemeClr val="tx2"/>
                </a:solidFill>
              </a:rPr>
              <a:t>, </a:t>
            </a:r>
            <a:r>
              <a:rPr lang="en-MY" sz="2400" dirty="0" err="1">
                <a:solidFill>
                  <a:schemeClr val="tx2"/>
                </a:solidFill>
              </a:rPr>
              <a:t>sed</a:t>
            </a:r>
            <a:r>
              <a:rPr lang="en-MY" sz="2400" dirty="0">
                <a:solidFill>
                  <a:schemeClr val="tx2"/>
                </a:solidFill>
              </a:rPr>
              <a:t> </a:t>
            </a:r>
            <a:r>
              <a:rPr lang="en-MY" sz="2400" dirty="0" err="1">
                <a:solidFill>
                  <a:schemeClr val="tx2"/>
                </a:solidFill>
              </a:rPr>
              <a:t>diam</a:t>
            </a:r>
            <a:r>
              <a:rPr lang="en-MY" sz="2400" dirty="0">
                <a:solidFill>
                  <a:schemeClr val="tx2"/>
                </a:solidFill>
              </a:rPr>
              <a:t> </a:t>
            </a:r>
            <a:r>
              <a:rPr lang="en-MY" sz="2400" dirty="0" err="1">
                <a:solidFill>
                  <a:schemeClr val="tx2"/>
                </a:solidFill>
              </a:rPr>
              <a:t>nonummy</a:t>
            </a:r>
            <a:r>
              <a:rPr lang="en-MY" sz="2400" dirty="0">
                <a:solidFill>
                  <a:schemeClr val="tx2"/>
                </a:solidFill>
              </a:rPr>
              <a:t> </a:t>
            </a:r>
            <a:r>
              <a:rPr lang="en-MY" sz="2400" dirty="0" err="1">
                <a:solidFill>
                  <a:schemeClr val="tx2"/>
                </a:solidFill>
              </a:rPr>
              <a:t>nibh</a:t>
            </a:r>
            <a:r>
              <a:rPr lang="en-MY" sz="2400" dirty="0">
                <a:solidFill>
                  <a:schemeClr val="tx2"/>
                </a:solidFill>
              </a:rPr>
              <a:t> </a:t>
            </a:r>
            <a:r>
              <a:rPr lang="en-MY" sz="2400" dirty="0" err="1">
                <a:solidFill>
                  <a:schemeClr val="tx2"/>
                </a:solidFill>
              </a:rPr>
              <a:t>euis</a:t>
            </a:r>
            <a:endParaRPr lang="en-MY" sz="2400" dirty="0">
              <a:solidFill>
                <a:schemeClr val="tx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8528284" y="7362450"/>
            <a:ext cx="41139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Revenue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35" name="Freeform 19"/>
          <p:cNvSpPr>
            <a:spLocks/>
          </p:cNvSpPr>
          <p:nvPr/>
        </p:nvSpPr>
        <p:spPr bwMode="auto">
          <a:xfrm>
            <a:off x="7089775" y="5688013"/>
            <a:ext cx="1884363" cy="1885950"/>
          </a:xfrm>
          <a:custGeom>
            <a:avLst/>
            <a:gdLst>
              <a:gd name="T0" fmla="*/ 297 w 595"/>
              <a:gd name="T1" fmla="*/ 0 h 595"/>
              <a:gd name="T2" fmla="*/ 297 w 595"/>
              <a:gd name="T3" fmla="*/ 0 h 595"/>
              <a:gd name="T4" fmla="*/ 0 w 595"/>
              <a:gd name="T5" fmla="*/ 298 h 595"/>
              <a:gd name="T6" fmla="*/ 0 w 595"/>
              <a:gd name="T7" fmla="*/ 298 h 595"/>
              <a:gd name="T8" fmla="*/ 297 w 595"/>
              <a:gd name="T9" fmla="*/ 595 h 595"/>
              <a:gd name="T10" fmla="*/ 297 w 595"/>
              <a:gd name="T11" fmla="*/ 595 h 595"/>
              <a:gd name="T12" fmla="*/ 595 w 595"/>
              <a:gd name="T13" fmla="*/ 298 h 595"/>
              <a:gd name="T14" fmla="*/ 595 w 595"/>
              <a:gd name="T15" fmla="*/ 298 h 595"/>
              <a:gd name="T16" fmla="*/ 297 w 595"/>
              <a:gd name="T17" fmla="*/ 0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5" h="595">
                <a:moveTo>
                  <a:pt x="297" y="0"/>
                </a:moveTo>
                <a:cubicBezTo>
                  <a:pt x="297" y="0"/>
                  <a:pt x="297" y="0"/>
                  <a:pt x="297" y="0"/>
                </a:cubicBezTo>
                <a:cubicBezTo>
                  <a:pt x="133" y="0"/>
                  <a:pt x="0" y="133"/>
                  <a:pt x="0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462"/>
                  <a:pt x="133" y="595"/>
                  <a:pt x="297" y="595"/>
                </a:cubicBezTo>
                <a:cubicBezTo>
                  <a:pt x="297" y="595"/>
                  <a:pt x="297" y="595"/>
                  <a:pt x="297" y="595"/>
                </a:cubicBezTo>
                <a:cubicBezTo>
                  <a:pt x="462" y="595"/>
                  <a:pt x="595" y="462"/>
                  <a:pt x="595" y="298"/>
                </a:cubicBezTo>
                <a:cubicBezTo>
                  <a:pt x="595" y="298"/>
                  <a:pt x="595" y="298"/>
                  <a:pt x="595" y="298"/>
                </a:cubicBezTo>
                <a:cubicBezTo>
                  <a:pt x="595" y="133"/>
                  <a:pt x="462" y="0"/>
                  <a:pt x="29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C9E87B5-6D17-0A43-9CD8-6D00657498F8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FD0E6A49-0B9C-54A2-6D66-DF49A975B1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49414" y="5895513"/>
            <a:ext cx="1350963" cy="135096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8313238-423B-BDB6-E708-C659E9C8BC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56474" y="5935641"/>
            <a:ext cx="1350963" cy="135096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F2AF651-B4FC-8E42-2221-EF0747FADD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466763" y="5943001"/>
            <a:ext cx="1255986" cy="1255986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85ED37A1-15F6-4F91-0C63-92DC11606D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449193" y="5776547"/>
            <a:ext cx="1386253" cy="1386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9306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9"/>
          <p:cNvSpPr>
            <a:spLocks/>
          </p:cNvSpPr>
          <p:nvPr/>
        </p:nvSpPr>
        <p:spPr bwMode="auto">
          <a:xfrm>
            <a:off x="3814763" y="2453604"/>
            <a:ext cx="16708437" cy="2233613"/>
          </a:xfrm>
          <a:custGeom>
            <a:avLst/>
            <a:gdLst>
              <a:gd name="T0" fmla="*/ 0 w 10525"/>
              <a:gd name="T1" fmla="*/ 1407 h 1407"/>
              <a:gd name="T2" fmla="*/ 0 w 10525"/>
              <a:gd name="T3" fmla="*/ 0 h 1407"/>
              <a:gd name="T4" fmla="*/ 10525 w 10525"/>
              <a:gd name="T5" fmla="*/ 0 h 1407"/>
              <a:gd name="T6" fmla="*/ 10525 w 10525"/>
              <a:gd name="T7" fmla="*/ 1407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525" h="1407">
                <a:moveTo>
                  <a:pt x="0" y="1407"/>
                </a:moveTo>
                <a:lnTo>
                  <a:pt x="0" y="0"/>
                </a:lnTo>
                <a:lnTo>
                  <a:pt x="10525" y="0"/>
                </a:lnTo>
                <a:lnTo>
                  <a:pt x="10525" y="1407"/>
                </a:lnTo>
              </a:path>
            </a:pathLst>
          </a:custGeom>
          <a:noFill/>
          <a:ln w="28575" cap="flat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11"/>
          <p:cNvSpPr>
            <a:spLocks noChangeShapeType="1"/>
          </p:cNvSpPr>
          <p:nvPr/>
        </p:nvSpPr>
        <p:spPr bwMode="auto">
          <a:xfrm flipV="1">
            <a:off x="9402763" y="2444079"/>
            <a:ext cx="0" cy="2227263"/>
          </a:xfrm>
          <a:prstGeom prst="line">
            <a:avLst/>
          </a:prstGeom>
          <a:noFill/>
          <a:ln w="28575" cap="flat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12"/>
          <p:cNvSpPr>
            <a:spLocks noChangeShapeType="1"/>
          </p:cNvSpPr>
          <p:nvPr/>
        </p:nvSpPr>
        <p:spPr bwMode="auto">
          <a:xfrm flipV="1">
            <a:off x="14963775" y="2444079"/>
            <a:ext cx="0" cy="2227263"/>
          </a:xfrm>
          <a:prstGeom prst="line">
            <a:avLst/>
          </a:prstGeom>
          <a:noFill/>
          <a:ln w="28575" cap="flat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7D9C67-D83B-DE4A-83D2-861060769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120" y="4055392"/>
            <a:ext cx="4973638" cy="8545486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7064A4-4F14-1154-A3D7-6B8A2835C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33244" y="4055392"/>
            <a:ext cx="4973638" cy="8545486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13ADEB-AB1F-4CAA-AB30-F1BA7CA2E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39523" y="4055392"/>
            <a:ext cx="4973638" cy="8545486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6ADE67D-61CE-8D36-37B3-2DF4B76B7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0963" y="4055392"/>
            <a:ext cx="4973638" cy="85454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8238934" y="470647"/>
            <a:ext cx="7906132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 dirty="0">
                <a:solidFill>
                  <a:schemeClr val="tx2"/>
                </a:solidFill>
              </a:rPr>
              <a:t>TARGET MARKET (WHO)</a:t>
            </a:r>
            <a:endParaRPr lang="en-MY" sz="50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18489" y="5437582"/>
            <a:ext cx="436321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>
                <a:solidFill>
                  <a:schemeClr val="bg1"/>
                </a:solidFill>
              </a:rPr>
              <a:t>Lorem ipsum </a:t>
            </a:r>
            <a:r>
              <a:rPr lang="en-MY" sz="2400" err="1">
                <a:solidFill>
                  <a:schemeClr val="bg1"/>
                </a:solidFill>
              </a:rPr>
              <a:t>dolor</a:t>
            </a:r>
            <a:r>
              <a:rPr lang="en-MY" sz="2400">
                <a:solidFill>
                  <a:schemeClr val="bg1"/>
                </a:solidFill>
              </a:rPr>
              <a:t> sit </a:t>
            </a:r>
            <a:r>
              <a:rPr lang="en-MY" sz="2400" err="1">
                <a:solidFill>
                  <a:schemeClr val="bg1"/>
                </a:solidFill>
              </a:rPr>
              <a:t>amet</a:t>
            </a:r>
            <a:r>
              <a:rPr lang="en-MY" sz="2400">
                <a:solidFill>
                  <a:schemeClr val="bg1"/>
                </a:solidFill>
              </a:rPr>
              <a:t>, </a:t>
            </a:r>
            <a:r>
              <a:rPr lang="en-MY" sz="2400" err="1">
                <a:solidFill>
                  <a:schemeClr val="bg1"/>
                </a:solidFill>
              </a:rPr>
              <a:t>consectetuer</a:t>
            </a:r>
            <a:r>
              <a:rPr lang="en-MY" sz="2400">
                <a:solidFill>
                  <a:schemeClr val="bg1"/>
                </a:solidFill>
              </a:rPr>
              <a:t> </a:t>
            </a:r>
            <a:r>
              <a:rPr lang="en-MY" sz="2400" err="1">
                <a:solidFill>
                  <a:schemeClr val="bg1"/>
                </a:solidFill>
              </a:rPr>
              <a:t>adipiscing</a:t>
            </a:r>
            <a:r>
              <a:rPr lang="en-MY" sz="2400">
                <a:solidFill>
                  <a:schemeClr val="bg1"/>
                </a:solidFill>
              </a:rPr>
              <a:t> </a:t>
            </a:r>
            <a:r>
              <a:rPr lang="en-MY" sz="2400" err="1">
                <a:solidFill>
                  <a:schemeClr val="bg1"/>
                </a:solidFill>
              </a:rPr>
              <a:t>elit</a:t>
            </a:r>
            <a:r>
              <a:rPr lang="en-MY" sz="2400">
                <a:solidFill>
                  <a:schemeClr val="bg1"/>
                </a:solidFill>
              </a:rPr>
              <a:t>, </a:t>
            </a:r>
            <a:r>
              <a:rPr lang="en-MY" sz="2400" err="1">
                <a:solidFill>
                  <a:schemeClr val="bg1"/>
                </a:solidFill>
              </a:rPr>
              <a:t>sed</a:t>
            </a:r>
            <a:r>
              <a:rPr lang="en-MY" sz="24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18490" y="4562495"/>
            <a:ext cx="43632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bg1"/>
                </a:solidFill>
              </a:rPr>
              <a:t>Target #01</a:t>
            </a:r>
            <a:endParaRPr lang="en-MY" sz="400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7158863" y="5437582"/>
            <a:ext cx="4363212" cy="92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 dirty="0">
                <a:solidFill>
                  <a:schemeClr val="tx2"/>
                </a:solidFill>
              </a:rPr>
              <a:t>Lorem ipsum </a:t>
            </a:r>
            <a:r>
              <a:rPr lang="en-MY" sz="2400" dirty="0" err="1">
                <a:solidFill>
                  <a:schemeClr val="tx2"/>
                </a:solidFill>
              </a:rPr>
              <a:t>dolor</a:t>
            </a:r>
            <a:r>
              <a:rPr lang="en-MY" sz="2400" dirty="0">
                <a:solidFill>
                  <a:schemeClr val="tx2"/>
                </a:solidFill>
              </a:rPr>
              <a:t> sit </a:t>
            </a:r>
            <a:r>
              <a:rPr lang="en-MY" sz="2400" dirty="0" err="1">
                <a:solidFill>
                  <a:schemeClr val="tx2"/>
                </a:solidFill>
              </a:rPr>
              <a:t>amet</a:t>
            </a:r>
            <a:r>
              <a:rPr lang="en-MY" sz="2400" dirty="0">
                <a:solidFill>
                  <a:schemeClr val="tx2"/>
                </a:solidFill>
              </a:rPr>
              <a:t>, </a:t>
            </a:r>
            <a:r>
              <a:rPr lang="en-MY" sz="2400" dirty="0" err="1">
                <a:solidFill>
                  <a:schemeClr val="tx2"/>
                </a:solidFill>
              </a:rPr>
              <a:t>consectetuer</a:t>
            </a:r>
            <a:r>
              <a:rPr lang="en-MY" sz="2400" dirty="0">
                <a:solidFill>
                  <a:schemeClr val="tx2"/>
                </a:solidFill>
              </a:rPr>
              <a:t> </a:t>
            </a:r>
            <a:r>
              <a:rPr lang="en-MY" sz="2400" dirty="0" err="1">
                <a:solidFill>
                  <a:schemeClr val="tx2"/>
                </a:solidFill>
              </a:rPr>
              <a:t>adipiscing</a:t>
            </a:r>
            <a:r>
              <a:rPr lang="en-MY" sz="2400" dirty="0">
                <a:solidFill>
                  <a:schemeClr val="tx2"/>
                </a:solidFill>
              </a:rPr>
              <a:t> </a:t>
            </a:r>
            <a:r>
              <a:rPr lang="en-MY" sz="2400" dirty="0" err="1">
                <a:solidFill>
                  <a:schemeClr val="tx2"/>
                </a:solidFill>
              </a:rPr>
              <a:t>elit</a:t>
            </a:r>
            <a:r>
              <a:rPr lang="en-MY" sz="2400" dirty="0">
                <a:solidFill>
                  <a:schemeClr val="tx2"/>
                </a:solidFill>
              </a:rPr>
              <a:t>, </a:t>
            </a:r>
            <a:r>
              <a:rPr lang="en-MY" sz="2400" dirty="0" err="1">
                <a:solidFill>
                  <a:schemeClr val="tx2"/>
                </a:solidFill>
              </a:rPr>
              <a:t>sed</a:t>
            </a:r>
            <a:r>
              <a:rPr lang="en-MY" sz="24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7158864" y="4562495"/>
            <a:ext cx="4363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tx2"/>
                </a:solidFill>
              </a:rPr>
              <a:t>Target #02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693650" y="5437582"/>
            <a:ext cx="4363212" cy="92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>
                <a:solidFill>
                  <a:schemeClr val="tx2"/>
                </a:solidFill>
              </a:rPr>
              <a:t>Lorem ipsum </a:t>
            </a:r>
            <a:r>
              <a:rPr lang="en-MY" sz="2400" err="1">
                <a:solidFill>
                  <a:schemeClr val="tx2"/>
                </a:solidFill>
              </a:rPr>
              <a:t>dolor</a:t>
            </a:r>
            <a:r>
              <a:rPr lang="en-MY" sz="2400">
                <a:solidFill>
                  <a:schemeClr val="tx2"/>
                </a:solidFill>
              </a:rPr>
              <a:t> sit </a:t>
            </a:r>
            <a:r>
              <a:rPr lang="en-MY" sz="2400" err="1">
                <a:solidFill>
                  <a:schemeClr val="tx2"/>
                </a:solidFill>
              </a:rPr>
              <a:t>amet</a:t>
            </a:r>
            <a:r>
              <a:rPr lang="en-MY" sz="2400">
                <a:solidFill>
                  <a:schemeClr val="tx2"/>
                </a:solidFill>
              </a:rPr>
              <a:t>, </a:t>
            </a:r>
            <a:r>
              <a:rPr lang="en-MY" sz="2400" err="1">
                <a:solidFill>
                  <a:schemeClr val="tx2"/>
                </a:solidFill>
              </a:rPr>
              <a:t>consectetuer</a:t>
            </a:r>
            <a:r>
              <a:rPr lang="en-MY" sz="2400">
                <a:solidFill>
                  <a:schemeClr val="tx2"/>
                </a:solidFill>
              </a:rPr>
              <a:t> </a:t>
            </a:r>
            <a:r>
              <a:rPr lang="en-MY" sz="2400" err="1">
                <a:solidFill>
                  <a:schemeClr val="tx2"/>
                </a:solidFill>
              </a:rPr>
              <a:t>adipiscing</a:t>
            </a:r>
            <a:r>
              <a:rPr lang="en-MY" sz="2400">
                <a:solidFill>
                  <a:schemeClr val="tx2"/>
                </a:solidFill>
              </a:rPr>
              <a:t> </a:t>
            </a:r>
            <a:r>
              <a:rPr lang="en-MY" sz="2400" err="1">
                <a:solidFill>
                  <a:schemeClr val="tx2"/>
                </a:solidFill>
              </a:rPr>
              <a:t>elit</a:t>
            </a:r>
            <a:r>
              <a:rPr lang="en-MY" sz="2400">
                <a:solidFill>
                  <a:schemeClr val="tx2"/>
                </a:solidFill>
              </a:rPr>
              <a:t>, </a:t>
            </a:r>
            <a:r>
              <a:rPr lang="en-MY" sz="2400" err="1">
                <a:solidFill>
                  <a:schemeClr val="tx2"/>
                </a:solidFill>
              </a:rPr>
              <a:t>sed</a:t>
            </a:r>
            <a:r>
              <a:rPr lang="en-MY" sz="240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693651" y="4562495"/>
            <a:ext cx="4363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tx2"/>
                </a:solidFill>
              </a:rPr>
              <a:t>Target #03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8291618" y="5437582"/>
            <a:ext cx="4363212" cy="92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>
                <a:solidFill>
                  <a:schemeClr val="tx2"/>
                </a:solidFill>
              </a:rPr>
              <a:t>Lorem ipsum </a:t>
            </a:r>
            <a:r>
              <a:rPr lang="en-MY" sz="2400" err="1">
                <a:solidFill>
                  <a:schemeClr val="tx2"/>
                </a:solidFill>
              </a:rPr>
              <a:t>dolor</a:t>
            </a:r>
            <a:r>
              <a:rPr lang="en-MY" sz="2400">
                <a:solidFill>
                  <a:schemeClr val="tx2"/>
                </a:solidFill>
              </a:rPr>
              <a:t> sit </a:t>
            </a:r>
            <a:r>
              <a:rPr lang="en-MY" sz="2400" err="1">
                <a:solidFill>
                  <a:schemeClr val="tx2"/>
                </a:solidFill>
              </a:rPr>
              <a:t>amet</a:t>
            </a:r>
            <a:r>
              <a:rPr lang="en-MY" sz="2400">
                <a:solidFill>
                  <a:schemeClr val="tx2"/>
                </a:solidFill>
              </a:rPr>
              <a:t>, </a:t>
            </a:r>
            <a:r>
              <a:rPr lang="en-MY" sz="2400" err="1">
                <a:solidFill>
                  <a:schemeClr val="tx2"/>
                </a:solidFill>
              </a:rPr>
              <a:t>consectetuer</a:t>
            </a:r>
            <a:r>
              <a:rPr lang="en-MY" sz="2400">
                <a:solidFill>
                  <a:schemeClr val="tx2"/>
                </a:solidFill>
              </a:rPr>
              <a:t> </a:t>
            </a:r>
            <a:r>
              <a:rPr lang="en-MY" sz="2400" err="1">
                <a:solidFill>
                  <a:schemeClr val="tx2"/>
                </a:solidFill>
              </a:rPr>
              <a:t>adipiscing</a:t>
            </a:r>
            <a:r>
              <a:rPr lang="en-MY" sz="2400">
                <a:solidFill>
                  <a:schemeClr val="tx2"/>
                </a:solidFill>
              </a:rPr>
              <a:t> </a:t>
            </a:r>
            <a:r>
              <a:rPr lang="en-MY" sz="2400" err="1">
                <a:solidFill>
                  <a:schemeClr val="tx2"/>
                </a:solidFill>
              </a:rPr>
              <a:t>elit</a:t>
            </a:r>
            <a:r>
              <a:rPr lang="en-MY" sz="2400">
                <a:solidFill>
                  <a:schemeClr val="tx2"/>
                </a:solidFill>
              </a:rPr>
              <a:t>, </a:t>
            </a:r>
            <a:r>
              <a:rPr lang="en-MY" sz="2400" err="1">
                <a:solidFill>
                  <a:schemeClr val="tx2"/>
                </a:solidFill>
              </a:rPr>
              <a:t>sed</a:t>
            </a:r>
            <a:r>
              <a:rPr lang="en-MY" sz="240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8291619" y="4562495"/>
            <a:ext cx="4363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tx2"/>
                </a:solidFill>
              </a:rPr>
              <a:t>Target #04</a:t>
            </a:r>
            <a:endParaRPr lang="en-MY" sz="40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8102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72414" y="10307561"/>
            <a:ext cx="396633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72412" y="9490834"/>
            <a:ext cx="396633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 dirty="0">
                <a:solidFill>
                  <a:schemeClr val="accent1"/>
                </a:solidFill>
              </a:rPr>
              <a:t>Check-Ins</a:t>
            </a:r>
            <a:endParaRPr lang="en-MY" sz="4000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72412" y="8312378"/>
            <a:ext cx="39663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8000" b="1">
                <a:solidFill>
                  <a:schemeClr val="tx2"/>
                </a:solidFill>
              </a:rPr>
              <a:t>01</a:t>
            </a:r>
            <a:endParaRPr lang="en-MY" sz="800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7196964" y="10307561"/>
            <a:ext cx="396633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7196962" y="9490834"/>
            <a:ext cx="396633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accent2"/>
                </a:solidFill>
              </a:rPr>
              <a:t>Deliverables</a:t>
            </a:r>
            <a:endParaRPr lang="en-MY" sz="4000">
              <a:solidFill>
                <a:schemeClr val="accent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7196962" y="8312378"/>
            <a:ext cx="39663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8000" b="1">
                <a:solidFill>
                  <a:schemeClr val="tx2"/>
                </a:solidFill>
              </a:rPr>
              <a:t>02</a:t>
            </a:r>
            <a:endParaRPr lang="en-MY" sz="8000">
              <a:solidFill>
                <a:schemeClr val="tx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3164044" y="10307561"/>
            <a:ext cx="396633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3164042" y="9490834"/>
            <a:ext cx="396633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accent3"/>
                </a:solidFill>
              </a:rPr>
              <a:t>Comms</a:t>
            </a:r>
            <a:endParaRPr lang="en-MY" sz="4000">
              <a:solidFill>
                <a:schemeClr val="accent3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3164042" y="8312378"/>
            <a:ext cx="39663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8000" b="1">
                <a:solidFill>
                  <a:schemeClr val="tx2"/>
                </a:solidFill>
              </a:rPr>
              <a:t>03</a:t>
            </a:r>
            <a:endParaRPr lang="en-MY" sz="8000">
              <a:solidFill>
                <a:schemeClr val="tx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9131124" y="10307561"/>
            <a:ext cx="396633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9131122" y="9490834"/>
            <a:ext cx="396633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accent4"/>
                </a:solidFill>
              </a:rPr>
              <a:t>Strategy</a:t>
            </a:r>
            <a:endParaRPr lang="en-MY" sz="4000">
              <a:solidFill>
                <a:schemeClr val="accent4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9131122" y="8312378"/>
            <a:ext cx="39663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8000" b="1">
                <a:solidFill>
                  <a:schemeClr val="tx2"/>
                </a:solidFill>
              </a:rPr>
              <a:t>04</a:t>
            </a:r>
            <a:endParaRPr lang="en-MY" sz="8000">
              <a:solidFill>
                <a:schemeClr val="tx2"/>
              </a:solidFill>
            </a:endParaRPr>
          </a:p>
        </p:txBody>
      </p:sp>
      <p:sp>
        <p:nvSpPr>
          <p:cNvPr id="19" name="Oval 5"/>
          <p:cNvSpPr>
            <a:spLocks noChangeArrowheads="1"/>
          </p:cNvSpPr>
          <p:nvPr/>
        </p:nvSpPr>
        <p:spPr bwMode="auto">
          <a:xfrm>
            <a:off x="1328738" y="4229100"/>
            <a:ext cx="3878262" cy="38846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6"/>
          <p:cNvSpPr>
            <a:spLocks noChangeArrowheads="1"/>
          </p:cNvSpPr>
          <p:nvPr/>
        </p:nvSpPr>
        <p:spPr bwMode="auto">
          <a:xfrm>
            <a:off x="1749425" y="4649787"/>
            <a:ext cx="3036887" cy="3043238"/>
          </a:xfrm>
          <a:prstGeom prst="ellipse">
            <a:avLst/>
          </a:prstGeom>
          <a:noFill/>
          <a:ln w="9525" cap="flat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7"/>
          <p:cNvSpPr>
            <a:spLocks noChangeArrowheads="1"/>
          </p:cNvSpPr>
          <p:nvPr/>
        </p:nvSpPr>
        <p:spPr bwMode="auto">
          <a:xfrm>
            <a:off x="7275513" y="4229100"/>
            <a:ext cx="3878262" cy="3884613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" name="Oval 8"/>
          <p:cNvSpPr>
            <a:spLocks noChangeArrowheads="1"/>
          </p:cNvSpPr>
          <p:nvPr/>
        </p:nvSpPr>
        <p:spPr bwMode="auto">
          <a:xfrm>
            <a:off x="7696200" y="4649788"/>
            <a:ext cx="3036887" cy="3043238"/>
          </a:xfrm>
          <a:prstGeom prst="ellipse">
            <a:avLst/>
          </a:prstGeom>
          <a:noFill/>
          <a:ln w="9525" cap="flat">
            <a:solidFill>
              <a:schemeClr val="tx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9"/>
          <p:cNvSpPr>
            <a:spLocks noChangeArrowheads="1"/>
          </p:cNvSpPr>
          <p:nvPr/>
        </p:nvSpPr>
        <p:spPr bwMode="auto">
          <a:xfrm>
            <a:off x="13225463" y="4229100"/>
            <a:ext cx="3878262" cy="3884613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10"/>
          <p:cNvSpPr>
            <a:spLocks noChangeArrowheads="1"/>
          </p:cNvSpPr>
          <p:nvPr/>
        </p:nvSpPr>
        <p:spPr bwMode="auto">
          <a:xfrm>
            <a:off x="13646150" y="4649788"/>
            <a:ext cx="3036887" cy="3043238"/>
          </a:xfrm>
          <a:prstGeom prst="ellipse">
            <a:avLst/>
          </a:prstGeom>
          <a:noFill/>
          <a:ln w="9525" cap="flat">
            <a:solidFill>
              <a:schemeClr val="tx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11"/>
          <p:cNvSpPr>
            <a:spLocks noChangeArrowheads="1"/>
          </p:cNvSpPr>
          <p:nvPr/>
        </p:nvSpPr>
        <p:spPr bwMode="auto">
          <a:xfrm>
            <a:off x="19172238" y="4229100"/>
            <a:ext cx="3878262" cy="3884613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12"/>
          <p:cNvSpPr>
            <a:spLocks noChangeArrowheads="1"/>
          </p:cNvSpPr>
          <p:nvPr/>
        </p:nvSpPr>
        <p:spPr bwMode="auto">
          <a:xfrm>
            <a:off x="19592925" y="4649788"/>
            <a:ext cx="3036887" cy="3043238"/>
          </a:xfrm>
          <a:prstGeom prst="ellipse">
            <a:avLst/>
          </a:prstGeom>
          <a:noFill/>
          <a:ln w="9525" cap="flat">
            <a:solidFill>
              <a:schemeClr val="tx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13"/>
          <p:cNvSpPr>
            <a:spLocks noChangeShapeType="1"/>
          </p:cNvSpPr>
          <p:nvPr/>
        </p:nvSpPr>
        <p:spPr bwMode="auto">
          <a:xfrm>
            <a:off x="6243638" y="4232275"/>
            <a:ext cx="0" cy="7405688"/>
          </a:xfrm>
          <a:prstGeom prst="line">
            <a:avLst/>
          </a:prstGeom>
          <a:noFill/>
          <a:ln w="28575" cap="flat">
            <a:solidFill>
              <a:schemeClr val="bg1">
                <a:lumMod val="7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14"/>
          <p:cNvSpPr>
            <a:spLocks noChangeShapeType="1"/>
          </p:cNvSpPr>
          <p:nvPr/>
        </p:nvSpPr>
        <p:spPr bwMode="auto">
          <a:xfrm>
            <a:off x="12193588" y="4232275"/>
            <a:ext cx="0" cy="7405688"/>
          </a:xfrm>
          <a:prstGeom prst="line">
            <a:avLst/>
          </a:prstGeom>
          <a:noFill/>
          <a:ln w="28575" cap="flat">
            <a:solidFill>
              <a:schemeClr val="bg1">
                <a:lumMod val="7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15"/>
          <p:cNvSpPr>
            <a:spLocks noChangeShapeType="1"/>
          </p:cNvSpPr>
          <p:nvPr/>
        </p:nvSpPr>
        <p:spPr bwMode="auto">
          <a:xfrm>
            <a:off x="18135600" y="4232275"/>
            <a:ext cx="0" cy="7405688"/>
          </a:xfrm>
          <a:prstGeom prst="line">
            <a:avLst/>
          </a:prstGeom>
          <a:noFill/>
          <a:ln w="28575" cap="flat">
            <a:solidFill>
              <a:schemeClr val="bg1">
                <a:lumMod val="7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21"/>
          <p:cNvSpPr>
            <a:spLocks/>
          </p:cNvSpPr>
          <p:nvPr/>
        </p:nvSpPr>
        <p:spPr bwMode="auto">
          <a:xfrm>
            <a:off x="15909925" y="6221413"/>
            <a:ext cx="3175" cy="6350"/>
          </a:xfrm>
          <a:custGeom>
            <a:avLst/>
            <a:gdLst>
              <a:gd name="T0" fmla="*/ 0 w 1"/>
              <a:gd name="T1" fmla="*/ 0 h 2"/>
              <a:gd name="T2" fmla="*/ 1 w 1"/>
              <a:gd name="T3" fmla="*/ 0 h 2"/>
              <a:gd name="T4" fmla="*/ 1 w 1"/>
              <a:gd name="T5" fmla="*/ 2 h 2"/>
              <a:gd name="T6" fmla="*/ 0 w 1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2">
                <a:moveTo>
                  <a:pt x="0" y="0"/>
                </a:moveTo>
                <a:cubicBezTo>
                  <a:pt x="0" y="0"/>
                  <a:pt x="0" y="0"/>
                  <a:pt x="1" y="0"/>
                </a:cubicBezTo>
                <a:cubicBezTo>
                  <a:pt x="1" y="1"/>
                  <a:pt x="1" y="1"/>
                  <a:pt x="1" y="2"/>
                </a:cubicBezTo>
                <a:cubicBezTo>
                  <a:pt x="0" y="1"/>
                  <a:pt x="0" y="1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22"/>
          <p:cNvSpPr>
            <a:spLocks/>
          </p:cNvSpPr>
          <p:nvPr/>
        </p:nvSpPr>
        <p:spPr bwMode="auto">
          <a:xfrm>
            <a:off x="14419263" y="6707188"/>
            <a:ext cx="3175" cy="9525"/>
          </a:xfrm>
          <a:custGeom>
            <a:avLst/>
            <a:gdLst>
              <a:gd name="T0" fmla="*/ 1 w 1"/>
              <a:gd name="T1" fmla="*/ 3 h 3"/>
              <a:gd name="T2" fmla="*/ 0 w 1"/>
              <a:gd name="T3" fmla="*/ 0 h 3"/>
              <a:gd name="T4" fmla="*/ 1 w 1"/>
              <a:gd name="T5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3">
                <a:moveTo>
                  <a:pt x="1" y="3"/>
                </a:moveTo>
                <a:cubicBezTo>
                  <a:pt x="0" y="2"/>
                  <a:pt x="0" y="1"/>
                  <a:pt x="0" y="0"/>
                </a:cubicBezTo>
                <a:cubicBezTo>
                  <a:pt x="0" y="1"/>
                  <a:pt x="0" y="2"/>
                  <a:pt x="1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23"/>
          <p:cNvSpPr>
            <a:spLocks/>
          </p:cNvSpPr>
          <p:nvPr/>
        </p:nvSpPr>
        <p:spPr bwMode="auto">
          <a:xfrm>
            <a:off x="14517688" y="6789738"/>
            <a:ext cx="9525" cy="6350"/>
          </a:xfrm>
          <a:custGeom>
            <a:avLst/>
            <a:gdLst>
              <a:gd name="T0" fmla="*/ 3 w 3"/>
              <a:gd name="T1" fmla="*/ 2 h 2"/>
              <a:gd name="T2" fmla="*/ 0 w 3"/>
              <a:gd name="T3" fmla="*/ 2 h 2"/>
              <a:gd name="T4" fmla="*/ 1 w 3"/>
              <a:gd name="T5" fmla="*/ 0 h 2"/>
              <a:gd name="T6" fmla="*/ 3 w 3"/>
              <a:gd name="T7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2">
                <a:moveTo>
                  <a:pt x="3" y="2"/>
                </a:moveTo>
                <a:cubicBezTo>
                  <a:pt x="2" y="2"/>
                  <a:pt x="1" y="2"/>
                  <a:pt x="0" y="2"/>
                </a:cubicBezTo>
                <a:cubicBezTo>
                  <a:pt x="1" y="1"/>
                  <a:pt x="1" y="1"/>
                  <a:pt x="1" y="0"/>
                </a:cubicBezTo>
                <a:cubicBezTo>
                  <a:pt x="2" y="1"/>
                  <a:pt x="2" y="1"/>
                  <a:pt x="3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24"/>
          <p:cNvSpPr>
            <a:spLocks/>
          </p:cNvSpPr>
          <p:nvPr/>
        </p:nvSpPr>
        <p:spPr bwMode="auto">
          <a:xfrm>
            <a:off x="15801975" y="6792913"/>
            <a:ext cx="3175" cy="3175"/>
          </a:xfrm>
          <a:custGeom>
            <a:avLst/>
            <a:gdLst>
              <a:gd name="T0" fmla="*/ 1 w 1"/>
              <a:gd name="T1" fmla="*/ 0 h 1"/>
              <a:gd name="T2" fmla="*/ 0 w 1"/>
              <a:gd name="T3" fmla="*/ 1 h 1"/>
              <a:gd name="T4" fmla="*/ 1 w 1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1">
                <a:moveTo>
                  <a:pt x="1" y="0"/>
                </a:moveTo>
                <a:cubicBezTo>
                  <a:pt x="1" y="1"/>
                  <a:pt x="0" y="1"/>
                  <a:pt x="0" y="1"/>
                </a:cubicBezTo>
                <a:cubicBezTo>
                  <a:pt x="0" y="1"/>
                  <a:pt x="1" y="1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25"/>
          <p:cNvSpPr>
            <a:spLocks/>
          </p:cNvSpPr>
          <p:nvPr/>
        </p:nvSpPr>
        <p:spPr bwMode="auto">
          <a:xfrm>
            <a:off x="14495463" y="6786563"/>
            <a:ext cx="6350" cy="3175"/>
          </a:xfrm>
          <a:custGeom>
            <a:avLst/>
            <a:gdLst>
              <a:gd name="T0" fmla="*/ 2 w 2"/>
              <a:gd name="T1" fmla="*/ 1 h 1"/>
              <a:gd name="T2" fmla="*/ 0 w 2"/>
              <a:gd name="T3" fmla="*/ 0 h 1"/>
              <a:gd name="T4" fmla="*/ 2 w 2"/>
              <a:gd name="T5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1">
                <a:moveTo>
                  <a:pt x="2" y="1"/>
                </a:moveTo>
                <a:cubicBezTo>
                  <a:pt x="1" y="1"/>
                  <a:pt x="0" y="1"/>
                  <a:pt x="0" y="0"/>
                </a:cubicBezTo>
                <a:cubicBezTo>
                  <a:pt x="0" y="1"/>
                  <a:pt x="1" y="1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26"/>
          <p:cNvSpPr>
            <a:spLocks/>
          </p:cNvSpPr>
          <p:nvPr/>
        </p:nvSpPr>
        <p:spPr bwMode="auto">
          <a:xfrm>
            <a:off x="14425613" y="6719888"/>
            <a:ext cx="3175" cy="3175"/>
          </a:xfrm>
          <a:custGeom>
            <a:avLst/>
            <a:gdLst>
              <a:gd name="T0" fmla="*/ 1 w 1"/>
              <a:gd name="T1" fmla="*/ 1 h 1"/>
              <a:gd name="T2" fmla="*/ 0 w 1"/>
              <a:gd name="T3" fmla="*/ 0 h 1"/>
              <a:gd name="T4" fmla="*/ 1 w 1"/>
              <a:gd name="T5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1">
                <a:moveTo>
                  <a:pt x="1" y="1"/>
                </a:moveTo>
                <a:cubicBezTo>
                  <a:pt x="0" y="1"/>
                  <a:pt x="0" y="0"/>
                  <a:pt x="0" y="0"/>
                </a:cubicBezTo>
                <a:cubicBezTo>
                  <a:pt x="0" y="0"/>
                  <a:pt x="0" y="1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27"/>
          <p:cNvSpPr>
            <a:spLocks/>
          </p:cNvSpPr>
          <p:nvPr/>
        </p:nvSpPr>
        <p:spPr bwMode="auto">
          <a:xfrm>
            <a:off x="14431963" y="6732588"/>
            <a:ext cx="0" cy="3175"/>
          </a:xfrm>
          <a:custGeom>
            <a:avLst/>
            <a:gdLst>
              <a:gd name="T0" fmla="*/ 1 h 1"/>
              <a:gd name="T1" fmla="*/ 0 h 1"/>
              <a:gd name="T2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">
                <a:moveTo>
                  <a:pt x="0" y="1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28"/>
          <p:cNvSpPr>
            <a:spLocks/>
          </p:cNvSpPr>
          <p:nvPr/>
        </p:nvSpPr>
        <p:spPr bwMode="auto">
          <a:xfrm>
            <a:off x="15795625" y="5730875"/>
            <a:ext cx="9525" cy="3175"/>
          </a:xfrm>
          <a:custGeom>
            <a:avLst/>
            <a:gdLst>
              <a:gd name="T0" fmla="*/ 0 w 3"/>
              <a:gd name="T1" fmla="*/ 0 h 1"/>
              <a:gd name="T2" fmla="*/ 3 w 3"/>
              <a:gd name="T3" fmla="*/ 1 h 1"/>
              <a:gd name="T4" fmla="*/ 0 w 3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1">
                <a:moveTo>
                  <a:pt x="0" y="0"/>
                </a:moveTo>
                <a:cubicBezTo>
                  <a:pt x="1" y="0"/>
                  <a:pt x="2" y="1"/>
                  <a:pt x="3" y="1"/>
                </a:cubicBezTo>
                <a:cubicBezTo>
                  <a:pt x="2" y="1"/>
                  <a:pt x="1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29"/>
          <p:cNvSpPr>
            <a:spLocks/>
          </p:cNvSpPr>
          <p:nvPr/>
        </p:nvSpPr>
        <p:spPr bwMode="auto">
          <a:xfrm>
            <a:off x="14422438" y="5803900"/>
            <a:ext cx="6350" cy="9525"/>
          </a:xfrm>
          <a:custGeom>
            <a:avLst/>
            <a:gdLst>
              <a:gd name="T0" fmla="*/ 0 w 2"/>
              <a:gd name="T1" fmla="*/ 3 h 3"/>
              <a:gd name="T2" fmla="*/ 2 w 2"/>
              <a:gd name="T3" fmla="*/ 0 h 3"/>
              <a:gd name="T4" fmla="*/ 0 w 2"/>
              <a:gd name="T5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3">
                <a:moveTo>
                  <a:pt x="0" y="3"/>
                </a:moveTo>
                <a:cubicBezTo>
                  <a:pt x="0" y="2"/>
                  <a:pt x="1" y="1"/>
                  <a:pt x="2" y="0"/>
                </a:cubicBezTo>
                <a:cubicBezTo>
                  <a:pt x="1" y="1"/>
                  <a:pt x="0" y="2"/>
                  <a:pt x="0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30"/>
          <p:cNvSpPr>
            <a:spLocks/>
          </p:cNvSpPr>
          <p:nvPr/>
        </p:nvSpPr>
        <p:spPr bwMode="auto">
          <a:xfrm>
            <a:off x="15257463" y="6108700"/>
            <a:ext cx="6350" cy="3175"/>
          </a:xfrm>
          <a:custGeom>
            <a:avLst/>
            <a:gdLst>
              <a:gd name="T0" fmla="*/ 2 w 2"/>
              <a:gd name="T1" fmla="*/ 1 h 1"/>
              <a:gd name="T2" fmla="*/ 0 w 2"/>
              <a:gd name="T3" fmla="*/ 0 h 1"/>
              <a:gd name="T4" fmla="*/ 2 w 2"/>
              <a:gd name="T5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1">
                <a:moveTo>
                  <a:pt x="2" y="1"/>
                </a:moveTo>
                <a:cubicBezTo>
                  <a:pt x="1" y="1"/>
                  <a:pt x="0" y="0"/>
                  <a:pt x="0" y="0"/>
                </a:cubicBezTo>
                <a:cubicBezTo>
                  <a:pt x="0" y="0"/>
                  <a:pt x="1" y="1"/>
                  <a:pt x="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31"/>
          <p:cNvSpPr>
            <a:spLocks/>
          </p:cNvSpPr>
          <p:nvPr/>
        </p:nvSpPr>
        <p:spPr bwMode="auto">
          <a:xfrm>
            <a:off x="14517688" y="5730875"/>
            <a:ext cx="6350" cy="3175"/>
          </a:xfrm>
          <a:custGeom>
            <a:avLst/>
            <a:gdLst>
              <a:gd name="T0" fmla="*/ 0 w 2"/>
              <a:gd name="T1" fmla="*/ 1 h 1"/>
              <a:gd name="T2" fmla="*/ 2 w 2"/>
              <a:gd name="T3" fmla="*/ 0 h 1"/>
              <a:gd name="T4" fmla="*/ 0 w 2"/>
              <a:gd name="T5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1">
                <a:moveTo>
                  <a:pt x="0" y="1"/>
                </a:moveTo>
                <a:cubicBezTo>
                  <a:pt x="1" y="1"/>
                  <a:pt x="1" y="0"/>
                  <a:pt x="2" y="0"/>
                </a:cubicBezTo>
                <a:cubicBezTo>
                  <a:pt x="1" y="0"/>
                  <a:pt x="1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32"/>
          <p:cNvSpPr>
            <a:spLocks/>
          </p:cNvSpPr>
          <p:nvPr/>
        </p:nvSpPr>
        <p:spPr bwMode="auto">
          <a:xfrm>
            <a:off x="14495463" y="5737225"/>
            <a:ext cx="6350" cy="3175"/>
          </a:xfrm>
          <a:custGeom>
            <a:avLst/>
            <a:gdLst>
              <a:gd name="T0" fmla="*/ 0 w 2"/>
              <a:gd name="T1" fmla="*/ 1 h 1"/>
              <a:gd name="T2" fmla="*/ 2 w 2"/>
              <a:gd name="T3" fmla="*/ 0 h 1"/>
              <a:gd name="T4" fmla="*/ 0 w 2"/>
              <a:gd name="T5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1">
                <a:moveTo>
                  <a:pt x="0" y="1"/>
                </a:moveTo>
                <a:cubicBezTo>
                  <a:pt x="1" y="1"/>
                  <a:pt x="1" y="0"/>
                  <a:pt x="2" y="0"/>
                </a:cubicBezTo>
                <a:cubicBezTo>
                  <a:pt x="1" y="0"/>
                  <a:pt x="1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33"/>
          <p:cNvSpPr>
            <a:spLocks/>
          </p:cNvSpPr>
          <p:nvPr/>
        </p:nvSpPr>
        <p:spPr bwMode="auto">
          <a:xfrm>
            <a:off x="14428788" y="5797550"/>
            <a:ext cx="0" cy="3175"/>
          </a:xfrm>
          <a:custGeom>
            <a:avLst/>
            <a:gdLst>
              <a:gd name="T0" fmla="*/ 1 h 1"/>
              <a:gd name="T1" fmla="*/ 0 h 1"/>
              <a:gd name="T2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">
                <a:moveTo>
                  <a:pt x="0" y="1"/>
                </a:moveTo>
                <a:cubicBezTo>
                  <a:pt x="0" y="1"/>
                  <a:pt x="0" y="1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35"/>
          <p:cNvSpPr>
            <a:spLocks/>
          </p:cNvSpPr>
          <p:nvPr/>
        </p:nvSpPr>
        <p:spPr bwMode="auto">
          <a:xfrm>
            <a:off x="21917025" y="6275388"/>
            <a:ext cx="6350" cy="15875"/>
          </a:xfrm>
          <a:custGeom>
            <a:avLst/>
            <a:gdLst>
              <a:gd name="T0" fmla="*/ 1 w 2"/>
              <a:gd name="T1" fmla="*/ 0 h 5"/>
              <a:gd name="T2" fmla="*/ 2 w 2"/>
              <a:gd name="T3" fmla="*/ 0 h 5"/>
              <a:gd name="T4" fmla="*/ 2 w 2"/>
              <a:gd name="T5" fmla="*/ 5 h 5"/>
              <a:gd name="T6" fmla="*/ 0 w 2"/>
              <a:gd name="T7" fmla="*/ 4 h 5"/>
              <a:gd name="T8" fmla="*/ 1 w 2"/>
              <a:gd name="T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5">
                <a:moveTo>
                  <a:pt x="1" y="0"/>
                </a:moveTo>
                <a:cubicBezTo>
                  <a:pt x="1" y="0"/>
                  <a:pt x="2" y="0"/>
                  <a:pt x="2" y="0"/>
                </a:cubicBezTo>
                <a:cubicBezTo>
                  <a:pt x="2" y="2"/>
                  <a:pt x="2" y="4"/>
                  <a:pt x="2" y="5"/>
                </a:cubicBezTo>
                <a:cubicBezTo>
                  <a:pt x="1" y="5"/>
                  <a:pt x="1" y="5"/>
                  <a:pt x="0" y="4"/>
                </a:cubicBezTo>
                <a:cubicBezTo>
                  <a:pt x="0" y="3"/>
                  <a:pt x="1" y="2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36"/>
          <p:cNvSpPr>
            <a:spLocks/>
          </p:cNvSpPr>
          <p:nvPr/>
        </p:nvSpPr>
        <p:spPr bwMode="auto">
          <a:xfrm>
            <a:off x="20299363" y="6051550"/>
            <a:ext cx="3175" cy="9525"/>
          </a:xfrm>
          <a:custGeom>
            <a:avLst/>
            <a:gdLst>
              <a:gd name="T0" fmla="*/ 0 w 1"/>
              <a:gd name="T1" fmla="*/ 0 h 3"/>
              <a:gd name="T2" fmla="*/ 1 w 1"/>
              <a:gd name="T3" fmla="*/ 1 h 3"/>
              <a:gd name="T4" fmla="*/ 0 w 1"/>
              <a:gd name="T5" fmla="*/ 3 h 3"/>
              <a:gd name="T6" fmla="*/ 0 w 1"/>
              <a:gd name="T7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3">
                <a:moveTo>
                  <a:pt x="0" y="0"/>
                </a:moveTo>
                <a:cubicBezTo>
                  <a:pt x="0" y="0"/>
                  <a:pt x="0" y="0"/>
                  <a:pt x="1" y="1"/>
                </a:cubicBezTo>
                <a:cubicBezTo>
                  <a:pt x="0" y="1"/>
                  <a:pt x="0" y="2"/>
                  <a:pt x="0" y="3"/>
                </a:cubicBezTo>
                <a:cubicBezTo>
                  <a:pt x="0" y="2"/>
                  <a:pt x="0" y="1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37"/>
          <p:cNvSpPr>
            <a:spLocks/>
          </p:cNvSpPr>
          <p:nvPr/>
        </p:nvSpPr>
        <p:spPr bwMode="auto">
          <a:xfrm>
            <a:off x="20299363" y="6281738"/>
            <a:ext cx="3175" cy="6350"/>
          </a:xfrm>
          <a:custGeom>
            <a:avLst/>
            <a:gdLst>
              <a:gd name="T0" fmla="*/ 1 w 1"/>
              <a:gd name="T1" fmla="*/ 2 h 2"/>
              <a:gd name="T2" fmla="*/ 0 w 1"/>
              <a:gd name="T3" fmla="*/ 2 h 2"/>
              <a:gd name="T4" fmla="*/ 0 w 1"/>
              <a:gd name="T5" fmla="*/ 0 h 2"/>
              <a:gd name="T6" fmla="*/ 1 w 1"/>
              <a:gd name="T7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2">
                <a:moveTo>
                  <a:pt x="1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1"/>
                  <a:pt x="0" y="0"/>
                </a:cubicBezTo>
                <a:cubicBezTo>
                  <a:pt x="0" y="1"/>
                  <a:pt x="0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38"/>
          <p:cNvSpPr>
            <a:spLocks/>
          </p:cNvSpPr>
          <p:nvPr/>
        </p:nvSpPr>
        <p:spPr bwMode="auto">
          <a:xfrm>
            <a:off x="21774150" y="6000750"/>
            <a:ext cx="38100" cy="12700"/>
          </a:xfrm>
          <a:custGeom>
            <a:avLst/>
            <a:gdLst>
              <a:gd name="T0" fmla="*/ 0 w 12"/>
              <a:gd name="T1" fmla="*/ 1 h 4"/>
              <a:gd name="T2" fmla="*/ 12 w 12"/>
              <a:gd name="T3" fmla="*/ 4 h 4"/>
              <a:gd name="T4" fmla="*/ 0 w 12"/>
              <a:gd name="T5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" h="4">
                <a:moveTo>
                  <a:pt x="0" y="1"/>
                </a:moveTo>
                <a:cubicBezTo>
                  <a:pt x="5" y="0"/>
                  <a:pt x="9" y="1"/>
                  <a:pt x="12" y="4"/>
                </a:cubicBezTo>
                <a:cubicBezTo>
                  <a:pt x="8" y="3"/>
                  <a:pt x="4" y="2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39"/>
          <p:cNvSpPr>
            <a:spLocks/>
          </p:cNvSpPr>
          <p:nvPr/>
        </p:nvSpPr>
        <p:spPr bwMode="auto">
          <a:xfrm>
            <a:off x="20399375" y="6332538"/>
            <a:ext cx="31750" cy="15875"/>
          </a:xfrm>
          <a:custGeom>
            <a:avLst/>
            <a:gdLst>
              <a:gd name="T0" fmla="*/ 10 w 10"/>
              <a:gd name="T1" fmla="*/ 2 h 5"/>
              <a:gd name="T2" fmla="*/ 0 w 10"/>
              <a:gd name="T3" fmla="*/ 0 h 5"/>
              <a:gd name="T4" fmla="*/ 10 w 10"/>
              <a:gd name="T5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5">
                <a:moveTo>
                  <a:pt x="10" y="2"/>
                </a:moveTo>
                <a:cubicBezTo>
                  <a:pt x="6" y="5"/>
                  <a:pt x="3" y="2"/>
                  <a:pt x="0" y="0"/>
                </a:cubicBezTo>
                <a:cubicBezTo>
                  <a:pt x="3" y="0"/>
                  <a:pt x="6" y="1"/>
                  <a:pt x="1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40"/>
          <p:cNvSpPr>
            <a:spLocks/>
          </p:cNvSpPr>
          <p:nvPr/>
        </p:nvSpPr>
        <p:spPr bwMode="auto">
          <a:xfrm>
            <a:off x="21274088" y="5489575"/>
            <a:ext cx="6350" cy="19050"/>
          </a:xfrm>
          <a:custGeom>
            <a:avLst/>
            <a:gdLst>
              <a:gd name="T0" fmla="*/ 0 w 2"/>
              <a:gd name="T1" fmla="*/ 0 h 6"/>
              <a:gd name="T2" fmla="*/ 2 w 2"/>
              <a:gd name="T3" fmla="*/ 1 h 6"/>
              <a:gd name="T4" fmla="*/ 1 w 2"/>
              <a:gd name="T5" fmla="*/ 6 h 6"/>
              <a:gd name="T6" fmla="*/ 0 w 2"/>
              <a:gd name="T7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6">
                <a:moveTo>
                  <a:pt x="0" y="0"/>
                </a:moveTo>
                <a:cubicBezTo>
                  <a:pt x="1" y="0"/>
                  <a:pt x="2" y="1"/>
                  <a:pt x="2" y="1"/>
                </a:cubicBezTo>
                <a:cubicBezTo>
                  <a:pt x="2" y="3"/>
                  <a:pt x="1" y="4"/>
                  <a:pt x="1" y="6"/>
                </a:cubicBezTo>
                <a:cubicBezTo>
                  <a:pt x="1" y="4"/>
                  <a:pt x="0" y="2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41"/>
          <p:cNvSpPr>
            <a:spLocks/>
          </p:cNvSpPr>
          <p:nvPr/>
        </p:nvSpPr>
        <p:spPr bwMode="auto">
          <a:xfrm>
            <a:off x="21385213" y="6335713"/>
            <a:ext cx="12700" cy="12700"/>
          </a:xfrm>
          <a:custGeom>
            <a:avLst/>
            <a:gdLst>
              <a:gd name="T0" fmla="*/ 1 w 4"/>
              <a:gd name="T1" fmla="*/ 4 h 4"/>
              <a:gd name="T2" fmla="*/ 4 w 4"/>
              <a:gd name="T3" fmla="*/ 0 h 4"/>
              <a:gd name="T4" fmla="*/ 1 w 4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4">
                <a:moveTo>
                  <a:pt x="1" y="4"/>
                </a:moveTo>
                <a:cubicBezTo>
                  <a:pt x="0" y="1"/>
                  <a:pt x="1" y="0"/>
                  <a:pt x="4" y="0"/>
                </a:cubicBezTo>
                <a:cubicBezTo>
                  <a:pt x="3" y="2"/>
                  <a:pt x="2" y="3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42"/>
          <p:cNvSpPr>
            <a:spLocks/>
          </p:cNvSpPr>
          <p:nvPr/>
        </p:nvSpPr>
        <p:spPr bwMode="auto">
          <a:xfrm>
            <a:off x="21416963" y="6051550"/>
            <a:ext cx="9525" cy="15875"/>
          </a:xfrm>
          <a:custGeom>
            <a:avLst/>
            <a:gdLst>
              <a:gd name="T0" fmla="*/ 1 w 3"/>
              <a:gd name="T1" fmla="*/ 5 h 5"/>
              <a:gd name="T2" fmla="*/ 0 w 3"/>
              <a:gd name="T3" fmla="*/ 0 h 5"/>
              <a:gd name="T4" fmla="*/ 1 w 3"/>
              <a:gd name="T5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5">
                <a:moveTo>
                  <a:pt x="1" y="5"/>
                </a:moveTo>
                <a:cubicBezTo>
                  <a:pt x="1" y="4"/>
                  <a:pt x="1" y="2"/>
                  <a:pt x="0" y="0"/>
                </a:cubicBezTo>
                <a:cubicBezTo>
                  <a:pt x="2" y="2"/>
                  <a:pt x="3" y="3"/>
                  <a:pt x="1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43"/>
          <p:cNvSpPr>
            <a:spLocks/>
          </p:cNvSpPr>
          <p:nvPr/>
        </p:nvSpPr>
        <p:spPr bwMode="auto">
          <a:xfrm>
            <a:off x="21416963" y="6269038"/>
            <a:ext cx="9525" cy="12700"/>
          </a:xfrm>
          <a:custGeom>
            <a:avLst/>
            <a:gdLst>
              <a:gd name="T0" fmla="*/ 1 w 3"/>
              <a:gd name="T1" fmla="*/ 2 h 4"/>
              <a:gd name="T2" fmla="*/ 3 w 3"/>
              <a:gd name="T3" fmla="*/ 0 h 4"/>
              <a:gd name="T4" fmla="*/ 0 w 3"/>
              <a:gd name="T5" fmla="*/ 4 h 4"/>
              <a:gd name="T6" fmla="*/ 0 w 3"/>
              <a:gd name="T7" fmla="*/ 2 h 4"/>
              <a:gd name="T8" fmla="*/ 1 w 3"/>
              <a:gd name="T9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1" y="2"/>
                </a:moveTo>
                <a:cubicBezTo>
                  <a:pt x="2" y="1"/>
                  <a:pt x="2" y="1"/>
                  <a:pt x="3" y="0"/>
                </a:cubicBezTo>
                <a:cubicBezTo>
                  <a:pt x="2" y="2"/>
                  <a:pt x="1" y="3"/>
                  <a:pt x="0" y="4"/>
                </a:cubicBezTo>
                <a:cubicBezTo>
                  <a:pt x="0" y="4"/>
                  <a:pt x="0" y="3"/>
                  <a:pt x="0" y="2"/>
                </a:cubicBezTo>
                <a:cubicBezTo>
                  <a:pt x="0" y="2"/>
                  <a:pt x="1" y="2"/>
                  <a:pt x="1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44"/>
          <p:cNvSpPr>
            <a:spLocks/>
          </p:cNvSpPr>
          <p:nvPr/>
        </p:nvSpPr>
        <p:spPr bwMode="auto">
          <a:xfrm>
            <a:off x="21334413" y="5591175"/>
            <a:ext cx="9525" cy="9525"/>
          </a:xfrm>
          <a:custGeom>
            <a:avLst/>
            <a:gdLst>
              <a:gd name="T0" fmla="*/ 0 w 3"/>
              <a:gd name="T1" fmla="*/ 2 h 3"/>
              <a:gd name="T2" fmla="*/ 2 w 3"/>
              <a:gd name="T3" fmla="*/ 0 h 3"/>
              <a:gd name="T4" fmla="*/ 3 w 3"/>
              <a:gd name="T5" fmla="*/ 3 h 3"/>
              <a:gd name="T6" fmla="*/ 0 w 3"/>
              <a:gd name="T7" fmla="*/ 2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3">
                <a:moveTo>
                  <a:pt x="0" y="2"/>
                </a:moveTo>
                <a:cubicBezTo>
                  <a:pt x="1" y="2"/>
                  <a:pt x="1" y="1"/>
                  <a:pt x="2" y="0"/>
                </a:cubicBezTo>
                <a:cubicBezTo>
                  <a:pt x="2" y="1"/>
                  <a:pt x="3" y="2"/>
                  <a:pt x="3" y="3"/>
                </a:cubicBezTo>
                <a:cubicBezTo>
                  <a:pt x="2" y="3"/>
                  <a:pt x="1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45"/>
          <p:cNvSpPr>
            <a:spLocks/>
          </p:cNvSpPr>
          <p:nvPr/>
        </p:nvSpPr>
        <p:spPr bwMode="auto">
          <a:xfrm>
            <a:off x="21678900" y="5937250"/>
            <a:ext cx="9525" cy="9525"/>
          </a:xfrm>
          <a:custGeom>
            <a:avLst/>
            <a:gdLst>
              <a:gd name="T0" fmla="*/ 0 w 3"/>
              <a:gd name="T1" fmla="*/ 0 h 3"/>
              <a:gd name="T2" fmla="*/ 3 w 3"/>
              <a:gd name="T3" fmla="*/ 2 h 3"/>
              <a:gd name="T4" fmla="*/ 1 w 3"/>
              <a:gd name="T5" fmla="*/ 3 h 3"/>
              <a:gd name="T6" fmla="*/ 0 w 3"/>
              <a:gd name="T7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3">
                <a:moveTo>
                  <a:pt x="0" y="0"/>
                </a:moveTo>
                <a:cubicBezTo>
                  <a:pt x="1" y="1"/>
                  <a:pt x="2" y="1"/>
                  <a:pt x="3" y="2"/>
                </a:cubicBezTo>
                <a:cubicBezTo>
                  <a:pt x="2" y="2"/>
                  <a:pt x="2" y="3"/>
                  <a:pt x="1" y="3"/>
                </a:cubicBezTo>
                <a:cubicBezTo>
                  <a:pt x="1" y="2"/>
                  <a:pt x="1" y="1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Freeform 46"/>
          <p:cNvSpPr>
            <a:spLocks/>
          </p:cNvSpPr>
          <p:nvPr/>
        </p:nvSpPr>
        <p:spPr bwMode="auto">
          <a:xfrm>
            <a:off x="21388388" y="5994400"/>
            <a:ext cx="6350" cy="9525"/>
          </a:xfrm>
          <a:custGeom>
            <a:avLst/>
            <a:gdLst>
              <a:gd name="T0" fmla="*/ 2 w 2"/>
              <a:gd name="T1" fmla="*/ 3 h 3"/>
              <a:gd name="T2" fmla="*/ 0 w 2"/>
              <a:gd name="T3" fmla="*/ 0 h 3"/>
              <a:gd name="T4" fmla="*/ 2 w 2"/>
              <a:gd name="T5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" h="3">
                <a:moveTo>
                  <a:pt x="2" y="3"/>
                </a:moveTo>
                <a:cubicBezTo>
                  <a:pt x="1" y="2"/>
                  <a:pt x="1" y="1"/>
                  <a:pt x="0" y="0"/>
                </a:cubicBezTo>
                <a:cubicBezTo>
                  <a:pt x="1" y="1"/>
                  <a:pt x="1" y="2"/>
                  <a:pt x="2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Freeform 47"/>
          <p:cNvSpPr>
            <a:spLocks/>
          </p:cNvSpPr>
          <p:nvPr/>
        </p:nvSpPr>
        <p:spPr bwMode="auto">
          <a:xfrm>
            <a:off x="21547138" y="5527675"/>
            <a:ext cx="9525" cy="6350"/>
          </a:xfrm>
          <a:custGeom>
            <a:avLst/>
            <a:gdLst>
              <a:gd name="T0" fmla="*/ 0 w 3"/>
              <a:gd name="T1" fmla="*/ 2 h 2"/>
              <a:gd name="T2" fmla="*/ 2 w 3"/>
              <a:gd name="T3" fmla="*/ 0 h 2"/>
              <a:gd name="T4" fmla="*/ 3 w 3"/>
              <a:gd name="T5" fmla="*/ 2 h 2"/>
              <a:gd name="T6" fmla="*/ 0 w 3"/>
              <a:gd name="T7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2">
                <a:moveTo>
                  <a:pt x="0" y="2"/>
                </a:moveTo>
                <a:cubicBezTo>
                  <a:pt x="1" y="2"/>
                  <a:pt x="1" y="1"/>
                  <a:pt x="2" y="0"/>
                </a:cubicBezTo>
                <a:cubicBezTo>
                  <a:pt x="2" y="1"/>
                  <a:pt x="3" y="1"/>
                  <a:pt x="3" y="2"/>
                </a:cubicBezTo>
                <a:cubicBezTo>
                  <a:pt x="2" y="2"/>
                  <a:pt x="1" y="2"/>
                  <a:pt x="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48"/>
          <p:cNvSpPr>
            <a:spLocks/>
          </p:cNvSpPr>
          <p:nvPr/>
        </p:nvSpPr>
        <p:spPr bwMode="auto">
          <a:xfrm>
            <a:off x="21672550" y="5921375"/>
            <a:ext cx="9525" cy="6350"/>
          </a:xfrm>
          <a:custGeom>
            <a:avLst/>
            <a:gdLst>
              <a:gd name="T0" fmla="*/ 0 w 3"/>
              <a:gd name="T1" fmla="*/ 0 h 2"/>
              <a:gd name="T2" fmla="*/ 3 w 3"/>
              <a:gd name="T3" fmla="*/ 1 h 2"/>
              <a:gd name="T4" fmla="*/ 1 w 3"/>
              <a:gd name="T5" fmla="*/ 2 h 2"/>
              <a:gd name="T6" fmla="*/ 0 w 3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2">
                <a:moveTo>
                  <a:pt x="0" y="0"/>
                </a:moveTo>
                <a:cubicBezTo>
                  <a:pt x="1" y="1"/>
                  <a:pt x="2" y="1"/>
                  <a:pt x="3" y="1"/>
                </a:cubicBezTo>
                <a:cubicBezTo>
                  <a:pt x="2" y="1"/>
                  <a:pt x="1" y="2"/>
                  <a:pt x="1" y="2"/>
                </a:cubicBezTo>
                <a:cubicBezTo>
                  <a:pt x="1" y="2"/>
                  <a:pt x="0" y="1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49"/>
          <p:cNvSpPr>
            <a:spLocks/>
          </p:cNvSpPr>
          <p:nvPr/>
        </p:nvSpPr>
        <p:spPr bwMode="auto">
          <a:xfrm>
            <a:off x="21353463" y="5600700"/>
            <a:ext cx="6350" cy="6350"/>
          </a:xfrm>
          <a:custGeom>
            <a:avLst/>
            <a:gdLst>
              <a:gd name="T0" fmla="*/ 0 w 2"/>
              <a:gd name="T1" fmla="*/ 1 h 2"/>
              <a:gd name="T2" fmla="*/ 1 w 2"/>
              <a:gd name="T3" fmla="*/ 0 h 2"/>
              <a:gd name="T4" fmla="*/ 2 w 2"/>
              <a:gd name="T5" fmla="*/ 2 h 2"/>
              <a:gd name="T6" fmla="*/ 0 w 2"/>
              <a:gd name="T7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2">
                <a:moveTo>
                  <a:pt x="0" y="1"/>
                </a:moveTo>
                <a:cubicBezTo>
                  <a:pt x="0" y="1"/>
                  <a:pt x="1" y="0"/>
                  <a:pt x="1" y="0"/>
                </a:cubicBezTo>
                <a:cubicBezTo>
                  <a:pt x="1" y="0"/>
                  <a:pt x="2" y="1"/>
                  <a:pt x="2" y="2"/>
                </a:cubicBezTo>
                <a:cubicBezTo>
                  <a:pt x="1" y="2"/>
                  <a:pt x="1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50"/>
          <p:cNvSpPr>
            <a:spLocks/>
          </p:cNvSpPr>
          <p:nvPr/>
        </p:nvSpPr>
        <p:spPr bwMode="auto">
          <a:xfrm>
            <a:off x="21894800" y="6032500"/>
            <a:ext cx="3175" cy="0"/>
          </a:xfrm>
          <a:custGeom>
            <a:avLst/>
            <a:gdLst>
              <a:gd name="T0" fmla="*/ 0 w 1"/>
              <a:gd name="T1" fmla="*/ 1 w 1"/>
              <a:gd name="T2" fmla="*/ 1 w 1"/>
              <a:gd name="T3" fmla="*/ 0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">
                <a:moveTo>
                  <a:pt x="0" y="0"/>
                </a:moveTo>
                <a:cubicBezTo>
                  <a:pt x="0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51"/>
          <p:cNvSpPr>
            <a:spLocks/>
          </p:cNvSpPr>
          <p:nvPr/>
        </p:nvSpPr>
        <p:spPr bwMode="auto">
          <a:xfrm>
            <a:off x="20796250" y="6281738"/>
            <a:ext cx="3175" cy="0"/>
          </a:xfrm>
          <a:custGeom>
            <a:avLst/>
            <a:gdLst>
              <a:gd name="T0" fmla="*/ 1 w 1"/>
              <a:gd name="T1" fmla="*/ 1 w 1"/>
              <a:gd name="T2" fmla="*/ 0 w 1"/>
              <a:gd name="T3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"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52"/>
          <p:cNvSpPr>
            <a:spLocks/>
          </p:cNvSpPr>
          <p:nvPr/>
        </p:nvSpPr>
        <p:spPr bwMode="auto">
          <a:xfrm>
            <a:off x="21669375" y="6421438"/>
            <a:ext cx="3175" cy="3175"/>
          </a:xfrm>
          <a:custGeom>
            <a:avLst/>
            <a:gdLst>
              <a:gd name="T0" fmla="*/ 1 w 1"/>
              <a:gd name="T1" fmla="*/ 0 h 1"/>
              <a:gd name="T2" fmla="*/ 0 w 1"/>
              <a:gd name="T3" fmla="*/ 1 h 1"/>
              <a:gd name="T4" fmla="*/ 1 w 1"/>
              <a:gd name="T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1">
                <a:moveTo>
                  <a:pt x="1" y="0"/>
                </a:moveTo>
                <a:cubicBezTo>
                  <a:pt x="1" y="1"/>
                  <a:pt x="0" y="1"/>
                  <a:pt x="0" y="1"/>
                </a:cubicBezTo>
                <a:cubicBezTo>
                  <a:pt x="0" y="1"/>
                  <a:pt x="1" y="1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53"/>
          <p:cNvSpPr>
            <a:spLocks/>
          </p:cNvSpPr>
          <p:nvPr/>
        </p:nvSpPr>
        <p:spPr bwMode="auto">
          <a:xfrm>
            <a:off x="20621625" y="6796088"/>
            <a:ext cx="3175" cy="0"/>
          </a:xfrm>
          <a:custGeom>
            <a:avLst/>
            <a:gdLst>
              <a:gd name="T0" fmla="*/ 1 w 1"/>
              <a:gd name="T1" fmla="*/ 0 w 1"/>
              <a:gd name="T2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1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Freeform 54"/>
          <p:cNvSpPr>
            <a:spLocks/>
          </p:cNvSpPr>
          <p:nvPr/>
        </p:nvSpPr>
        <p:spPr bwMode="auto">
          <a:xfrm>
            <a:off x="21416963" y="6275388"/>
            <a:ext cx="3175" cy="0"/>
          </a:xfrm>
          <a:custGeom>
            <a:avLst/>
            <a:gdLst>
              <a:gd name="T0" fmla="*/ 1 w 1"/>
              <a:gd name="T1" fmla="*/ 0 w 1"/>
              <a:gd name="T2" fmla="*/ 1 w 1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1">
                <a:moveTo>
                  <a:pt x="1" y="0"/>
                </a:moveTo>
                <a:cubicBezTo>
                  <a:pt x="1" y="0"/>
                  <a:pt x="0" y="0"/>
                  <a:pt x="0" y="0"/>
                </a:cubicBezTo>
                <a:cubicBezTo>
                  <a:pt x="0" y="0"/>
                  <a:pt x="1" y="0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PROJECT SCOPE (WHAT)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980236A-BF38-C893-DB4E-8DE714433C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84383" y="5012265"/>
            <a:ext cx="2318282" cy="2318282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E2D8F433-9FDD-2D4F-7A9B-7A8D08F703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039706" y="5012265"/>
            <a:ext cx="2318282" cy="2318282"/>
          </a:xfrm>
          <a:prstGeom prst="rect">
            <a:avLst/>
          </a:prstGeom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EA2B791F-B454-FB2D-E041-99726CFB80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4041922" y="5012265"/>
            <a:ext cx="2318282" cy="2318282"/>
          </a:xfrm>
          <a:prstGeom prst="rect">
            <a:avLst/>
          </a:prstGeom>
        </p:spPr>
      </p:pic>
      <p:pic>
        <p:nvPicPr>
          <p:cNvPr id="72" name="Graphic 71">
            <a:extLst>
              <a:ext uri="{FF2B5EF4-FFF2-40B4-BE49-F238E27FC236}">
                <a16:creationId xmlns:a16="http://schemas.microsoft.com/office/drawing/2014/main" id="{3DEEBF6F-3E32-CB9B-2468-782C06026D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9973800" y="5012265"/>
            <a:ext cx="2318282" cy="231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5580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5708557-8077-3D1E-6301-BC64FD9EC13A}"/>
              </a:ext>
            </a:extLst>
          </p:cNvPr>
          <p:cNvSpPr/>
          <p:nvPr/>
        </p:nvSpPr>
        <p:spPr>
          <a:xfrm>
            <a:off x="8502000" y="3993000"/>
            <a:ext cx="3600000" cy="360000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305BFA-78BF-02EC-2879-7EFB6BC96D6C}"/>
              </a:ext>
            </a:extLst>
          </p:cNvPr>
          <p:cNvSpPr/>
          <p:nvPr/>
        </p:nvSpPr>
        <p:spPr>
          <a:xfrm>
            <a:off x="12282000" y="3993000"/>
            <a:ext cx="3600000" cy="360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07C5EE-B01B-09E5-D147-035685C86666}"/>
              </a:ext>
            </a:extLst>
          </p:cNvPr>
          <p:cNvSpPr/>
          <p:nvPr/>
        </p:nvSpPr>
        <p:spPr>
          <a:xfrm>
            <a:off x="8502000" y="7773000"/>
            <a:ext cx="3600000" cy="360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541ACD-E91E-EA9D-4A7B-FBBB96866647}"/>
              </a:ext>
            </a:extLst>
          </p:cNvPr>
          <p:cNvSpPr/>
          <p:nvPr/>
        </p:nvSpPr>
        <p:spPr>
          <a:xfrm>
            <a:off x="12282000" y="7773000"/>
            <a:ext cx="3600000" cy="360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MARKETING STRATEGY (WHERE)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96868" y="4977833"/>
            <a:ext cx="618983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80060" y="4016703"/>
            <a:ext cx="670664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Social Media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96868" y="6171502"/>
            <a:ext cx="618983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endParaRPr lang="en-MY" sz="24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96868" y="10311833"/>
            <a:ext cx="618983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endParaRPr lang="en-MY" sz="24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80060" y="9350703"/>
            <a:ext cx="670664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Advertise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96868" y="11505502"/>
            <a:ext cx="618983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655334" y="4977833"/>
            <a:ext cx="618983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655334" y="4016703"/>
            <a:ext cx="655424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 b="1">
                <a:solidFill>
                  <a:schemeClr val="tx2"/>
                </a:solidFill>
              </a:rPr>
              <a:t>SEO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655334" y="6171502"/>
            <a:ext cx="618983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655334" y="10311833"/>
            <a:ext cx="618983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655334" y="9350703"/>
            <a:ext cx="655424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 b="1">
                <a:solidFill>
                  <a:schemeClr val="tx2"/>
                </a:solidFill>
              </a:rPr>
              <a:t>Analytic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655334" y="11505502"/>
            <a:ext cx="618983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81" name="Oval 59"/>
          <p:cNvSpPr>
            <a:spLocks noChangeArrowheads="1"/>
          </p:cNvSpPr>
          <p:nvPr/>
        </p:nvSpPr>
        <p:spPr bwMode="auto">
          <a:xfrm>
            <a:off x="1319213" y="5170488"/>
            <a:ext cx="171450" cy="1714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Oval 60"/>
          <p:cNvSpPr>
            <a:spLocks noChangeArrowheads="1"/>
          </p:cNvSpPr>
          <p:nvPr/>
        </p:nvSpPr>
        <p:spPr bwMode="auto">
          <a:xfrm>
            <a:off x="1319213" y="6348413"/>
            <a:ext cx="171450" cy="1730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Oval 61"/>
          <p:cNvSpPr>
            <a:spLocks noChangeArrowheads="1"/>
          </p:cNvSpPr>
          <p:nvPr/>
        </p:nvSpPr>
        <p:spPr bwMode="auto">
          <a:xfrm>
            <a:off x="1319213" y="10499726"/>
            <a:ext cx="171450" cy="1730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Oval 62"/>
          <p:cNvSpPr>
            <a:spLocks noChangeArrowheads="1"/>
          </p:cNvSpPr>
          <p:nvPr/>
        </p:nvSpPr>
        <p:spPr bwMode="auto">
          <a:xfrm>
            <a:off x="1319213" y="11679238"/>
            <a:ext cx="171450" cy="1714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Oval 63"/>
          <p:cNvSpPr>
            <a:spLocks noChangeArrowheads="1"/>
          </p:cNvSpPr>
          <p:nvPr/>
        </p:nvSpPr>
        <p:spPr bwMode="auto">
          <a:xfrm>
            <a:off x="22912388" y="5170488"/>
            <a:ext cx="171450" cy="1714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Oval 64"/>
          <p:cNvSpPr>
            <a:spLocks noChangeArrowheads="1"/>
          </p:cNvSpPr>
          <p:nvPr/>
        </p:nvSpPr>
        <p:spPr bwMode="auto">
          <a:xfrm>
            <a:off x="22912388" y="6348413"/>
            <a:ext cx="171450" cy="1730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Oval 65"/>
          <p:cNvSpPr>
            <a:spLocks noChangeArrowheads="1"/>
          </p:cNvSpPr>
          <p:nvPr/>
        </p:nvSpPr>
        <p:spPr bwMode="auto">
          <a:xfrm>
            <a:off x="22912388" y="10499726"/>
            <a:ext cx="171450" cy="1730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Oval 66"/>
          <p:cNvSpPr>
            <a:spLocks noChangeArrowheads="1"/>
          </p:cNvSpPr>
          <p:nvPr/>
        </p:nvSpPr>
        <p:spPr bwMode="auto">
          <a:xfrm>
            <a:off x="22912388" y="11679238"/>
            <a:ext cx="171450" cy="1714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Line 67"/>
          <p:cNvSpPr>
            <a:spLocks noChangeShapeType="1"/>
          </p:cNvSpPr>
          <p:nvPr/>
        </p:nvSpPr>
        <p:spPr bwMode="auto">
          <a:xfrm>
            <a:off x="1274763" y="8261351"/>
            <a:ext cx="5878513" cy="0"/>
          </a:xfrm>
          <a:prstGeom prst="line">
            <a:avLst/>
          </a:prstGeom>
          <a:noFill/>
          <a:ln w="28575" cap="flat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Line 68"/>
          <p:cNvSpPr>
            <a:spLocks noChangeShapeType="1"/>
          </p:cNvSpPr>
          <p:nvPr/>
        </p:nvSpPr>
        <p:spPr bwMode="auto">
          <a:xfrm>
            <a:off x="17229138" y="8261351"/>
            <a:ext cx="5880100" cy="0"/>
          </a:xfrm>
          <a:prstGeom prst="line">
            <a:avLst/>
          </a:prstGeom>
          <a:noFill/>
          <a:ln w="28575" cap="flat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C5BAFF6-28C9-3D00-CC37-AEA4DCC93BC9}"/>
              </a:ext>
            </a:extLst>
          </p:cNvPr>
          <p:cNvGrpSpPr/>
          <p:nvPr/>
        </p:nvGrpSpPr>
        <p:grpSpPr>
          <a:xfrm>
            <a:off x="9623418" y="5257171"/>
            <a:ext cx="1235075" cy="1325563"/>
            <a:chOff x="9413876" y="6097588"/>
            <a:chExt cx="1235075" cy="1325563"/>
          </a:xfrm>
          <a:noFill/>
        </p:grpSpPr>
        <p:sp>
          <p:nvSpPr>
            <p:cNvPr id="105" name="Freeform 83"/>
            <p:cNvSpPr>
              <a:spLocks/>
            </p:cNvSpPr>
            <p:nvPr/>
          </p:nvSpPr>
          <p:spPr bwMode="auto">
            <a:xfrm>
              <a:off x="9890126" y="6097588"/>
              <a:ext cx="555625" cy="560388"/>
            </a:xfrm>
            <a:custGeom>
              <a:avLst/>
              <a:gdLst>
                <a:gd name="T0" fmla="*/ 135 w 175"/>
                <a:gd name="T1" fmla="*/ 135 h 176"/>
                <a:gd name="T2" fmla="*/ 135 w 175"/>
                <a:gd name="T3" fmla="*/ 165 h 176"/>
                <a:gd name="T4" fmla="*/ 131 w 175"/>
                <a:gd name="T5" fmla="*/ 174 h 176"/>
                <a:gd name="T6" fmla="*/ 121 w 175"/>
                <a:gd name="T7" fmla="*/ 172 h 176"/>
                <a:gd name="T8" fmla="*/ 78 w 175"/>
                <a:gd name="T9" fmla="*/ 137 h 176"/>
                <a:gd name="T10" fmla="*/ 71 w 175"/>
                <a:gd name="T11" fmla="*/ 135 h 176"/>
                <a:gd name="T12" fmla="*/ 23 w 175"/>
                <a:gd name="T13" fmla="*/ 135 h 176"/>
                <a:gd name="T14" fmla="*/ 0 w 175"/>
                <a:gd name="T15" fmla="*/ 112 h 176"/>
                <a:gd name="T16" fmla="*/ 0 w 175"/>
                <a:gd name="T17" fmla="*/ 23 h 176"/>
                <a:gd name="T18" fmla="*/ 23 w 175"/>
                <a:gd name="T19" fmla="*/ 0 h 176"/>
                <a:gd name="T20" fmla="*/ 153 w 175"/>
                <a:gd name="T21" fmla="*/ 0 h 176"/>
                <a:gd name="T22" fmla="*/ 175 w 175"/>
                <a:gd name="T23" fmla="*/ 22 h 176"/>
                <a:gd name="T24" fmla="*/ 175 w 175"/>
                <a:gd name="T25" fmla="*/ 112 h 176"/>
                <a:gd name="T26" fmla="*/ 153 w 175"/>
                <a:gd name="T27" fmla="*/ 135 h 176"/>
                <a:gd name="T28" fmla="*/ 135 w 175"/>
                <a:gd name="T29" fmla="*/ 13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5" h="176">
                  <a:moveTo>
                    <a:pt x="135" y="135"/>
                  </a:moveTo>
                  <a:cubicBezTo>
                    <a:pt x="135" y="145"/>
                    <a:pt x="135" y="155"/>
                    <a:pt x="135" y="165"/>
                  </a:cubicBezTo>
                  <a:cubicBezTo>
                    <a:pt x="135" y="169"/>
                    <a:pt x="134" y="172"/>
                    <a:pt x="131" y="174"/>
                  </a:cubicBezTo>
                  <a:cubicBezTo>
                    <a:pt x="127" y="176"/>
                    <a:pt x="124" y="174"/>
                    <a:pt x="121" y="172"/>
                  </a:cubicBezTo>
                  <a:cubicBezTo>
                    <a:pt x="107" y="160"/>
                    <a:pt x="93" y="149"/>
                    <a:pt x="78" y="137"/>
                  </a:cubicBezTo>
                  <a:cubicBezTo>
                    <a:pt x="76" y="136"/>
                    <a:pt x="74" y="135"/>
                    <a:pt x="71" y="135"/>
                  </a:cubicBezTo>
                  <a:cubicBezTo>
                    <a:pt x="55" y="135"/>
                    <a:pt x="39" y="135"/>
                    <a:pt x="23" y="135"/>
                  </a:cubicBezTo>
                  <a:cubicBezTo>
                    <a:pt x="9" y="135"/>
                    <a:pt x="0" y="126"/>
                    <a:pt x="0" y="112"/>
                  </a:cubicBezTo>
                  <a:cubicBezTo>
                    <a:pt x="0" y="82"/>
                    <a:pt x="0" y="52"/>
                    <a:pt x="0" y="23"/>
                  </a:cubicBezTo>
                  <a:cubicBezTo>
                    <a:pt x="0" y="8"/>
                    <a:pt x="9" y="0"/>
                    <a:pt x="23" y="0"/>
                  </a:cubicBezTo>
                  <a:cubicBezTo>
                    <a:pt x="66" y="0"/>
                    <a:pt x="109" y="0"/>
                    <a:pt x="153" y="0"/>
                  </a:cubicBezTo>
                  <a:cubicBezTo>
                    <a:pt x="167" y="0"/>
                    <a:pt x="175" y="8"/>
                    <a:pt x="175" y="22"/>
                  </a:cubicBezTo>
                  <a:cubicBezTo>
                    <a:pt x="175" y="52"/>
                    <a:pt x="175" y="82"/>
                    <a:pt x="175" y="112"/>
                  </a:cubicBezTo>
                  <a:cubicBezTo>
                    <a:pt x="175" y="126"/>
                    <a:pt x="166" y="135"/>
                    <a:pt x="153" y="135"/>
                  </a:cubicBezTo>
                  <a:cubicBezTo>
                    <a:pt x="147" y="135"/>
                    <a:pt x="141" y="135"/>
                    <a:pt x="135" y="135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84"/>
            <p:cNvSpPr>
              <a:spLocks/>
            </p:cNvSpPr>
            <p:nvPr/>
          </p:nvSpPr>
          <p:spPr bwMode="auto">
            <a:xfrm>
              <a:off x="9623426" y="6310313"/>
              <a:ext cx="476250" cy="481013"/>
            </a:xfrm>
            <a:custGeom>
              <a:avLst/>
              <a:gdLst>
                <a:gd name="T0" fmla="*/ 69 w 150"/>
                <a:gd name="T1" fmla="*/ 1 h 151"/>
                <a:gd name="T2" fmla="*/ 69 w 150"/>
                <a:gd name="T3" fmla="*/ 6 h 151"/>
                <a:gd name="T4" fmla="*/ 70 w 150"/>
                <a:gd name="T5" fmla="*/ 45 h 151"/>
                <a:gd name="T6" fmla="*/ 107 w 150"/>
                <a:gd name="T7" fmla="*/ 83 h 151"/>
                <a:gd name="T8" fmla="*/ 150 w 150"/>
                <a:gd name="T9" fmla="*/ 83 h 151"/>
                <a:gd name="T10" fmla="*/ 149 w 150"/>
                <a:gd name="T11" fmla="*/ 103 h 151"/>
                <a:gd name="T12" fmla="*/ 130 w 150"/>
                <a:gd name="T13" fmla="*/ 116 h 151"/>
                <a:gd name="T14" fmla="*/ 90 w 150"/>
                <a:gd name="T15" fmla="*/ 116 h 151"/>
                <a:gd name="T16" fmla="*/ 83 w 150"/>
                <a:gd name="T17" fmla="*/ 119 h 151"/>
                <a:gd name="T18" fmla="*/ 48 w 150"/>
                <a:gd name="T19" fmla="*/ 146 h 151"/>
                <a:gd name="T20" fmla="*/ 38 w 150"/>
                <a:gd name="T21" fmla="*/ 149 h 151"/>
                <a:gd name="T22" fmla="*/ 34 w 150"/>
                <a:gd name="T23" fmla="*/ 139 h 151"/>
                <a:gd name="T24" fmla="*/ 34 w 150"/>
                <a:gd name="T25" fmla="*/ 116 h 151"/>
                <a:gd name="T26" fmla="*/ 21 w 150"/>
                <a:gd name="T27" fmla="*/ 116 h 151"/>
                <a:gd name="T28" fmla="*/ 0 w 150"/>
                <a:gd name="T29" fmla="*/ 96 h 151"/>
                <a:gd name="T30" fmla="*/ 0 w 150"/>
                <a:gd name="T31" fmla="*/ 20 h 151"/>
                <a:gd name="T32" fmla="*/ 19 w 150"/>
                <a:gd name="T33" fmla="*/ 0 h 151"/>
                <a:gd name="T34" fmla="*/ 67 w 150"/>
                <a:gd name="T35" fmla="*/ 0 h 151"/>
                <a:gd name="T36" fmla="*/ 69 w 150"/>
                <a:gd name="T37" fmla="*/ 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" h="151">
                  <a:moveTo>
                    <a:pt x="69" y="1"/>
                  </a:moveTo>
                  <a:cubicBezTo>
                    <a:pt x="69" y="2"/>
                    <a:pt x="69" y="4"/>
                    <a:pt x="69" y="6"/>
                  </a:cubicBezTo>
                  <a:cubicBezTo>
                    <a:pt x="69" y="19"/>
                    <a:pt x="69" y="32"/>
                    <a:pt x="70" y="45"/>
                  </a:cubicBezTo>
                  <a:cubicBezTo>
                    <a:pt x="70" y="67"/>
                    <a:pt x="85" y="82"/>
                    <a:pt x="107" y="83"/>
                  </a:cubicBezTo>
                  <a:cubicBezTo>
                    <a:pt x="121" y="83"/>
                    <a:pt x="135" y="83"/>
                    <a:pt x="150" y="83"/>
                  </a:cubicBezTo>
                  <a:cubicBezTo>
                    <a:pt x="150" y="90"/>
                    <a:pt x="150" y="96"/>
                    <a:pt x="149" y="103"/>
                  </a:cubicBezTo>
                  <a:cubicBezTo>
                    <a:pt x="147" y="111"/>
                    <a:pt x="139" y="116"/>
                    <a:pt x="130" y="116"/>
                  </a:cubicBezTo>
                  <a:cubicBezTo>
                    <a:pt x="117" y="116"/>
                    <a:pt x="103" y="116"/>
                    <a:pt x="90" y="116"/>
                  </a:cubicBezTo>
                  <a:cubicBezTo>
                    <a:pt x="87" y="116"/>
                    <a:pt x="85" y="117"/>
                    <a:pt x="83" y="119"/>
                  </a:cubicBezTo>
                  <a:cubicBezTo>
                    <a:pt x="71" y="128"/>
                    <a:pt x="60" y="137"/>
                    <a:pt x="48" y="146"/>
                  </a:cubicBezTo>
                  <a:cubicBezTo>
                    <a:pt x="45" y="149"/>
                    <a:pt x="42" y="151"/>
                    <a:pt x="38" y="149"/>
                  </a:cubicBezTo>
                  <a:cubicBezTo>
                    <a:pt x="34" y="147"/>
                    <a:pt x="34" y="143"/>
                    <a:pt x="34" y="139"/>
                  </a:cubicBezTo>
                  <a:cubicBezTo>
                    <a:pt x="34" y="132"/>
                    <a:pt x="34" y="124"/>
                    <a:pt x="34" y="116"/>
                  </a:cubicBezTo>
                  <a:cubicBezTo>
                    <a:pt x="29" y="116"/>
                    <a:pt x="25" y="116"/>
                    <a:pt x="21" y="116"/>
                  </a:cubicBezTo>
                  <a:cubicBezTo>
                    <a:pt x="8" y="116"/>
                    <a:pt x="0" y="109"/>
                    <a:pt x="0" y="96"/>
                  </a:cubicBezTo>
                  <a:cubicBezTo>
                    <a:pt x="0" y="70"/>
                    <a:pt x="0" y="45"/>
                    <a:pt x="0" y="20"/>
                  </a:cubicBezTo>
                  <a:cubicBezTo>
                    <a:pt x="0" y="8"/>
                    <a:pt x="7" y="0"/>
                    <a:pt x="19" y="0"/>
                  </a:cubicBezTo>
                  <a:cubicBezTo>
                    <a:pt x="35" y="0"/>
                    <a:pt x="51" y="0"/>
                    <a:pt x="67" y="0"/>
                  </a:cubicBezTo>
                  <a:cubicBezTo>
                    <a:pt x="68" y="0"/>
                    <a:pt x="68" y="0"/>
                    <a:pt x="69" y="1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85"/>
            <p:cNvSpPr>
              <a:spLocks/>
            </p:cNvSpPr>
            <p:nvPr/>
          </p:nvSpPr>
          <p:spPr bwMode="auto">
            <a:xfrm>
              <a:off x="9413876" y="7156451"/>
              <a:ext cx="552450" cy="266700"/>
            </a:xfrm>
            <a:custGeom>
              <a:avLst/>
              <a:gdLst>
                <a:gd name="T0" fmla="*/ 42 w 174"/>
                <a:gd name="T1" fmla="*/ 0 h 84"/>
                <a:gd name="T2" fmla="*/ 133 w 174"/>
                <a:gd name="T3" fmla="*/ 1 h 84"/>
                <a:gd name="T4" fmla="*/ 171 w 174"/>
                <a:gd name="T5" fmla="*/ 53 h 84"/>
                <a:gd name="T6" fmla="*/ 144 w 174"/>
                <a:gd name="T7" fmla="*/ 84 h 84"/>
                <a:gd name="T8" fmla="*/ 32 w 174"/>
                <a:gd name="T9" fmla="*/ 84 h 84"/>
                <a:gd name="T10" fmla="*/ 4 w 174"/>
                <a:gd name="T11" fmla="*/ 48 h 84"/>
                <a:gd name="T12" fmla="*/ 23 w 174"/>
                <a:gd name="T13" fmla="*/ 17 h 84"/>
                <a:gd name="T14" fmla="*/ 42 w 174"/>
                <a:gd name="T1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4" h="84">
                  <a:moveTo>
                    <a:pt x="42" y="0"/>
                  </a:moveTo>
                  <a:cubicBezTo>
                    <a:pt x="70" y="24"/>
                    <a:pt x="107" y="23"/>
                    <a:pt x="133" y="1"/>
                  </a:cubicBezTo>
                  <a:cubicBezTo>
                    <a:pt x="151" y="14"/>
                    <a:pt x="168" y="29"/>
                    <a:pt x="171" y="53"/>
                  </a:cubicBezTo>
                  <a:cubicBezTo>
                    <a:pt x="174" y="70"/>
                    <a:pt x="161" y="84"/>
                    <a:pt x="144" y="84"/>
                  </a:cubicBezTo>
                  <a:cubicBezTo>
                    <a:pt x="106" y="84"/>
                    <a:pt x="69" y="84"/>
                    <a:pt x="32" y="84"/>
                  </a:cubicBezTo>
                  <a:cubicBezTo>
                    <a:pt x="12" y="84"/>
                    <a:pt x="0" y="67"/>
                    <a:pt x="4" y="48"/>
                  </a:cubicBezTo>
                  <a:cubicBezTo>
                    <a:pt x="7" y="36"/>
                    <a:pt x="14" y="26"/>
                    <a:pt x="23" y="17"/>
                  </a:cubicBezTo>
                  <a:cubicBezTo>
                    <a:pt x="29" y="11"/>
                    <a:pt x="36" y="6"/>
                    <a:pt x="42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86"/>
            <p:cNvSpPr>
              <a:spLocks/>
            </p:cNvSpPr>
            <p:nvPr/>
          </p:nvSpPr>
          <p:spPr bwMode="auto">
            <a:xfrm>
              <a:off x="10099676" y="7159626"/>
              <a:ext cx="549275" cy="263525"/>
            </a:xfrm>
            <a:custGeom>
              <a:avLst/>
              <a:gdLst>
                <a:gd name="T0" fmla="*/ 43 w 173"/>
                <a:gd name="T1" fmla="*/ 0 h 83"/>
                <a:gd name="T2" fmla="*/ 132 w 173"/>
                <a:gd name="T3" fmla="*/ 0 h 83"/>
                <a:gd name="T4" fmla="*/ 133 w 173"/>
                <a:gd name="T5" fmla="*/ 0 h 83"/>
                <a:gd name="T6" fmla="*/ 168 w 173"/>
                <a:gd name="T7" fmla="*/ 39 h 83"/>
                <a:gd name="T8" fmla="*/ 172 w 173"/>
                <a:gd name="T9" fmla="*/ 53 h 83"/>
                <a:gd name="T10" fmla="*/ 145 w 173"/>
                <a:gd name="T11" fmla="*/ 83 h 83"/>
                <a:gd name="T12" fmla="*/ 30 w 173"/>
                <a:gd name="T13" fmla="*/ 83 h 83"/>
                <a:gd name="T14" fmla="*/ 4 w 173"/>
                <a:gd name="T15" fmla="*/ 48 h 83"/>
                <a:gd name="T16" fmla="*/ 18 w 173"/>
                <a:gd name="T17" fmla="*/ 22 h 83"/>
                <a:gd name="T18" fmla="*/ 43 w 173"/>
                <a:gd name="T1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83">
                  <a:moveTo>
                    <a:pt x="43" y="0"/>
                  </a:moveTo>
                  <a:cubicBezTo>
                    <a:pt x="71" y="24"/>
                    <a:pt x="108" y="21"/>
                    <a:pt x="132" y="0"/>
                  </a:cubicBezTo>
                  <a:cubicBezTo>
                    <a:pt x="132" y="0"/>
                    <a:pt x="133" y="0"/>
                    <a:pt x="133" y="0"/>
                  </a:cubicBezTo>
                  <a:cubicBezTo>
                    <a:pt x="148" y="10"/>
                    <a:pt x="160" y="23"/>
                    <a:pt x="168" y="39"/>
                  </a:cubicBezTo>
                  <a:cubicBezTo>
                    <a:pt x="170" y="44"/>
                    <a:pt x="171" y="48"/>
                    <a:pt x="172" y="53"/>
                  </a:cubicBezTo>
                  <a:cubicBezTo>
                    <a:pt x="173" y="69"/>
                    <a:pt x="161" y="83"/>
                    <a:pt x="145" y="83"/>
                  </a:cubicBezTo>
                  <a:cubicBezTo>
                    <a:pt x="107" y="83"/>
                    <a:pt x="68" y="83"/>
                    <a:pt x="30" y="83"/>
                  </a:cubicBezTo>
                  <a:cubicBezTo>
                    <a:pt x="12" y="83"/>
                    <a:pt x="0" y="66"/>
                    <a:pt x="4" y="48"/>
                  </a:cubicBezTo>
                  <a:cubicBezTo>
                    <a:pt x="7" y="38"/>
                    <a:pt x="12" y="30"/>
                    <a:pt x="18" y="22"/>
                  </a:cubicBezTo>
                  <a:cubicBezTo>
                    <a:pt x="25" y="13"/>
                    <a:pt x="33" y="6"/>
                    <a:pt x="43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87"/>
            <p:cNvSpPr>
              <a:spLocks/>
            </p:cNvSpPr>
            <p:nvPr/>
          </p:nvSpPr>
          <p:spPr bwMode="auto">
            <a:xfrm>
              <a:off x="9528176" y="6845301"/>
              <a:ext cx="327025" cy="320675"/>
            </a:xfrm>
            <a:custGeom>
              <a:avLst/>
              <a:gdLst>
                <a:gd name="T0" fmla="*/ 52 w 103"/>
                <a:gd name="T1" fmla="*/ 0 h 101"/>
                <a:gd name="T2" fmla="*/ 103 w 103"/>
                <a:gd name="T3" fmla="*/ 50 h 101"/>
                <a:gd name="T4" fmla="*/ 52 w 103"/>
                <a:gd name="T5" fmla="*/ 101 h 101"/>
                <a:gd name="T6" fmla="*/ 1 w 103"/>
                <a:gd name="T7" fmla="*/ 50 h 101"/>
                <a:gd name="T8" fmla="*/ 52 w 103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1">
                  <a:moveTo>
                    <a:pt x="52" y="0"/>
                  </a:moveTo>
                  <a:cubicBezTo>
                    <a:pt x="81" y="0"/>
                    <a:pt x="103" y="22"/>
                    <a:pt x="103" y="50"/>
                  </a:cubicBezTo>
                  <a:cubicBezTo>
                    <a:pt x="103" y="79"/>
                    <a:pt x="81" y="101"/>
                    <a:pt x="52" y="101"/>
                  </a:cubicBezTo>
                  <a:cubicBezTo>
                    <a:pt x="23" y="101"/>
                    <a:pt x="0" y="79"/>
                    <a:pt x="1" y="50"/>
                  </a:cubicBezTo>
                  <a:cubicBezTo>
                    <a:pt x="1" y="22"/>
                    <a:pt x="23" y="0"/>
                    <a:pt x="52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88"/>
            <p:cNvSpPr>
              <a:spLocks/>
            </p:cNvSpPr>
            <p:nvPr/>
          </p:nvSpPr>
          <p:spPr bwMode="auto">
            <a:xfrm>
              <a:off x="10213976" y="6845301"/>
              <a:ext cx="327025" cy="320675"/>
            </a:xfrm>
            <a:custGeom>
              <a:avLst/>
              <a:gdLst>
                <a:gd name="T0" fmla="*/ 51 w 103"/>
                <a:gd name="T1" fmla="*/ 101 h 101"/>
                <a:gd name="T2" fmla="*/ 1 w 103"/>
                <a:gd name="T3" fmla="*/ 50 h 101"/>
                <a:gd name="T4" fmla="*/ 52 w 103"/>
                <a:gd name="T5" fmla="*/ 0 h 101"/>
                <a:gd name="T6" fmla="*/ 103 w 103"/>
                <a:gd name="T7" fmla="*/ 51 h 101"/>
                <a:gd name="T8" fmla="*/ 51 w 103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01">
                  <a:moveTo>
                    <a:pt x="51" y="101"/>
                  </a:moveTo>
                  <a:cubicBezTo>
                    <a:pt x="26" y="101"/>
                    <a:pt x="1" y="84"/>
                    <a:pt x="1" y="50"/>
                  </a:cubicBezTo>
                  <a:cubicBezTo>
                    <a:pt x="0" y="21"/>
                    <a:pt x="23" y="0"/>
                    <a:pt x="52" y="0"/>
                  </a:cubicBezTo>
                  <a:cubicBezTo>
                    <a:pt x="81" y="0"/>
                    <a:pt x="103" y="22"/>
                    <a:pt x="103" y="51"/>
                  </a:cubicBezTo>
                  <a:cubicBezTo>
                    <a:pt x="103" y="79"/>
                    <a:pt x="80" y="101"/>
                    <a:pt x="51" y="101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81DB2E0-10D5-AD2B-A89D-52F2DD2C149D}"/>
              </a:ext>
            </a:extLst>
          </p:cNvPr>
          <p:cNvGrpSpPr/>
          <p:nvPr/>
        </p:nvGrpSpPr>
        <p:grpSpPr>
          <a:xfrm>
            <a:off x="9664862" y="8977315"/>
            <a:ext cx="1270000" cy="1274762"/>
            <a:chOff x="9886951" y="9848851"/>
            <a:chExt cx="1270000" cy="1274762"/>
          </a:xfrm>
          <a:noFill/>
        </p:grpSpPr>
        <p:sp>
          <p:nvSpPr>
            <p:cNvPr id="111" name="Freeform 89"/>
            <p:cNvSpPr>
              <a:spLocks noEditPoints="1"/>
            </p:cNvSpPr>
            <p:nvPr/>
          </p:nvSpPr>
          <p:spPr bwMode="auto">
            <a:xfrm>
              <a:off x="9950451" y="9848851"/>
              <a:ext cx="1206500" cy="1204913"/>
            </a:xfrm>
            <a:custGeom>
              <a:avLst/>
              <a:gdLst>
                <a:gd name="T0" fmla="*/ 374 w 380"/>
                <a:gd name="T1" fmla="*/ 0 h 379"/>
                <a:gd name="T2" fmla="*/ 380 w 380"/>
                <a:gd name="T3" fmla="*/ 11 h 379"/>
                <a:gd name="T4" fmla="*/ 349 w 380"/>
                <a:gd name="T5" fmla="*/ 136 h 379"/>
                <a:gd name="T6" fmla="*/ 280 w 380"/>
                <a:gd name="T7" fmla="*/ 229 h 379"/>
                <a:gd name="T8" fmla="*/ 277 w 380"/>
                <a:gd name="T9" fmla="*/ 236 h 379"/>
                <a:gd name="T10" fmla="*/ 218 w 380"/>
                <a:gd name="T11" fmla="*/ 374 h 379"/>
                <a:gd name="T12" fmla="*/ 216 w 380"/>
                <a:gd name="T13" fmla="*/ 376 h 379"/>
                <a:gd name="T14" fmla="*/ 207 w 380"/>
                <a:gd name="T15" fmla="*/ 378 h 379"/>
                <a:gd name="T16" fmla="*/ 201 w 380"/>
                <a:gd name="T17" fmla="*/ 370 h 379"/>
                <a:gd name="T18" fmla="*/ 192 w 380"/>
                <a:gd name="T19" fmla="*/ 308 h 379"/>
                <a:gd name="T20" fmla="*/ 185 w 380"/>
                <a:gd name="T21" fmla="*/ 314 h 379"/>
                <a:gd name="T22" fmla="*/ 171 w 380"/>
                <a:gd name="T23" fmla="*/ 314 h 379"/>
                <a:gd name="T24" fmla="*/ 66 w 380"/>
                <a:gd name="T25" fmla="*/ 209 h 379"/>
                <a:gd name="T26" fmla="*/ 65 w 380"/>
                <a:gd name="T27" fmla="*/ 195 h 379"/>
                <a:gd name="T28" fmla="*/ 72 w 380"/>
                <a:gd name="T29" fmla="*/ 188 h 379"/>
                <a:gd name="T30" fmla="*/ 37 w 380"/>
                <a:gd name="T31" fmla="*/ 183 h 379"/>
                <a:gd name="T32" fmla="*/ 9 w 380"/>
                <a:gd name="T33" fmla="*/ 179 h 379"/>
                <a:gd name="T34" fmla="*/ 1 w 380"/>
                <a:gd name="T35" fmla="*/ 173 h 379"/>
                <a:gd name="T36" fmla="*/ 4 w 380"/>
                <a:gd name="T37" fmla="*/ 164 h 379"/>
                <a:gd name="T38" fmla="*/ 100 w 380"/>
                <a:gd name="T39" fmla="*/ 109 h 379"/>
                <a:gd name="T40" fmla="*/ 146 w 380"/>
                <a:gd name="T41" fmla="*/ 103 h 379"/>
                <a:gd name="T42" fmla="*/ 150 w 380"/>
                <a:gd name="T43" fmla="*/ 100 h 379"/>
                <a:gd name="T44" fmla="*/ 280 w 380"/>
                <a:gd name="T45" fmla="*/ 16 h 379"/>
                <a:gd name="T46" fmla="*/ 352 w 380"/>
                <a:gd name="T47" fmla="*/ 0 h 379"/>
                <a:gd name="T48" fmla="*/ 355 w 380"/>
                <a:gd name="T49" fmla="*/ 0 h 379"/>
                <a:gd name="T50" fmla="*/ 374 w 380"/>
                <a:gd name="T51" fmla="*/ 0 h 379"/>
                <a:gd name="T52" fmla="*/ 307 w 380"/>
                <a:gd name="T53" fmla="*/ 114 h 379"/>
                <a:gd name="T54" fmla="*/ 265 w 380"/>
                <a:gd name="T55" fmla="*/ 72 h 379"/>
                <a:gd name="T56" fmla="*/ 224 w 380"/>
                <a:gd name="T57" fmla="*/ 114 h 379"/>
                <a:gd name="T58" fmla="*/ 266 w 380"/>
                <a:gd name="T59" fmla="*/ 156 h 379"/>
                <a:gd name="T60" fmla="*/ 307 w 380"/>
                <a:gd name="T61" fmla="*/ 114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80" h="379">
                  <a:moveTo>
                    <a:pt x="374" y="0"/>
                  </a:moveTo>
                  <a:cubicBezTo>
                    <a:pt x="379" y="2"/>
                    <a:pt x="380" y="6"/>
                    <a:pt x="380" y="11"/>
                  </a:cubicBezTo>
                  <a:cubicBezTo>
                    <a:pt x="380" y="55"/>
                    <a:pt x="369" y="97"/>
                    <a:pt x="349" y="136"/>
                  </a:cubicBezTo>
                  <a:cubicBezTo>
                    <a:pt x="332" y="171"/>
                    <a:pt x="309" y="203"/>
                    <a:pt x="280" y="229"/>
                  </a:cubicBezTo>
                  <a:cubicBezTo>
                    <a:pt x="277" y="231"/>
                    <a:pt x="277" y="234"/>
                    <a:pt x="277" y="236"/>
                  </a:cubicBezTo>
                  <a:cubicBezTo>
                    <a:pt x="274" y="290"/>
                    <a:pt x="255" y="335"/>
                    <a:pt x="218" y="374"/>
                  </a:cubicBezTo>
                  <a:cubicBezTo>
                    <a:pt x="218" y="375"/>
                    <a:pt x="217" y="375"/>
                    <a:pt x="216" y="376"/>
                  </a:cubicBezTo>
                  <a:cubicBezTo>
                    <a:pt x="213" y="378"/>
                    <a:pt x="210" y="379"/>
                    <a:pt x="207" y="378"/>
                  </a:cubicBezTo>
                  <a:cubicBezTo>
                    <a:pt x="203" y="377"/>
                    <a:pt x="202" y="374"/>
                    <a:pt x="201" y="370"/>
                  </a:cubicBezTo>
                  <a:cubicBezTo>
                    <a:pt x="198" y="350"/>
                    <a:pt x="195" y="329"/>
                    <a:pt x="192" y="308"/>
                  </a:cubicBezTo>
                  <a:cubicBezTo>
                    <a:pt x="189" y="310"/>
                    <a:pt x="187" y="312"/>
                    <a:pt x="185" y="314"/>
                  </a:cubicBezTo>
                  <a:cubicBezTo>
                    <a:pt x="180" y="319"/>
                    <a:pt x="176" y="319"/>
                    <a:pt x="171" y="314"/>
                  </a:cubicBezTo>
                  <a:cubicBezTo>
                    <a:pt x="136" y="279"/>
                    <a:pt x="101" y="244"/>
                    <a:pt x="66" y="209"/>
                  </a:cubicBezTo>
                  <a:cubicBezTo>
                    <a:pt x="61" y="204"/>
                    <a:pt x="61" y="200"/>
                    <a:pt x="65" y="195"/>
                  </a:cubicBezTo>
                  <a:cubicBezTo>
                    <a:pt x="68" y="193"/>
                    <a:pt x="70" y="191"/>
                    <a:pt x="72" y="188"/>
                  </a:cubicBezTo>
                  <a:cubicBezTo>
                    <a:pt x="60" y="186"/>
                    <a:pt x="49" y="184"/>
                    <a:pt x="37" y="183"/>
                  </a:cubicBezTo>
                  <a:cubicBezTo>
                    <a:pt x="28" y="181"/>
                    <a:pt x="18" y="180"/>
                    <a:pt x="9" y="179"/>
                  </a:cubicBezTo>
                  <a:cubicBezTo>
                    <a:pt x="5" y="178"/>
                    <a:pt x="2" y="176"/>
                    <a:pt x="1" y="173"/>
                  </a:cubicBezTo>
                  <a:cubicBezTo>
                    <a:pt x="0" y="169"/>
                    <a:pt x="1" y="166"/>
                    <a:pt x="4" y="164"/>
                  </a:cubicBezTo>
                  <a:cubicBezTo>
                    <a:pt x="31" y="137"/>
                    <a:pt x="63" y="119"/>
                    <a:pt x="100" y="109"/>
                  </a:cubicBezTo>
                  <a:cubicBezTo>
                    <a:pt x="115" y="105"/>
                    <a:pt x="130" y="103"/>
                    <a:pt x="146" y="103"/>
                  </a:cubicBezTo>
                  <a:cubicBezTo>
                    <a:pt x="147" y="103"/>
                    <a:pt x="149" y="102"/>
                    <a:pt x="150" y="100"/>
                  </a:cubicBezTo>
                  <a:cubicBezTo>
                    <a:pt x="186" y="61"/>
                    <a:pt x="230" y="33"/>
                    <a:pt x="280" y="16"/>
                  </a:cubicBezTo>
                  <a:cubicBezTo>
                    <a:pt x="303" y="7"/>
                    <a:pt x="327" y="2"/>
                    <a:pt x="352" y="0"/>
                  </a:cubicBezTo>
                  <a:cubicBezTo>
                    <a:pt x="353" y="0"/>
                    <a:pt x="354" y="0"/>
                    <a:pt x="355" y="0"/>
                  </a:cubicBezTo>
                  <a:cubicBezTo>
                    <a:pt x="361" y="0"/>
                    <a:pt x="368" y="0"/>
                    <a:pt x="374" y="0"/>
                  </a:cubicBezTo>
                  <a:close/>
                  <a:moveTo>
                    <a:pt x="307" y="114"/>
                  </a:moveTo>
                  <a:cubicBezTo>
                    <a:pt x="307" y="91"/>
                    <a:pt x="288" y="72"/>
                    <a:pt x="265" y="72"/>
                  </a:cubicBezTo>
                  <a:cubicBezTo>
                    <a:pt x="243" y="73"/>
                    <a:pt x="224" y="91"/>
                    <a:pt x="224" y="114"/>
                  </a:cubicBezTo>
                  <a:cubicBezTo>
                    <a:pt x="224" y="137"/>
                    <a:pt x="243" y="156"/>
                    <a:pt x="266" y="156"/>
                  </a:cubicBezTo>
                  <a:cubicBezTo>
                    <a:pt x="289" y="156"/>
                    <a:pt x="307" y="137"/>
                    <a:pt x="307" y="114"/>
                  </a:cubicBezTo>
                  <a:close/>
                </a:path>
              </a:pathLst>
            </a:custGeom>
            <a:grp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90"/>
            <p:cNvSpPr>
              <a:spLocks/>
            </p:cNvSpPr>
            <p:nvPr/>
          </p:nvSpPr>
          <p:spPr bwMode="auto">
            <a:xfrm>
              <a:off x="9886951" y="10685463"/>
              <a:ext cx="422275" cy="438150"/>
            </a:xfrm>
            <a:custGeom>
              <a:avLst/>
              <a:gdLst>
                <a:gd name="T0" fmla="*/ 0 w 133"/>
                <a:gd name="T1" fmla="*/ 126 h 138"/>
                <a:gd name="T2" fmla="*/ 10 w 133"/>
                <a:gd name="T3" fmla="*/ 95 h 138"/>
                <a:gd name="T4" fmla="*/ 37 w 133"/>
                <a:gd name="T5" fmla="*/ 30 h 138"/>
                <a:gd name="T6" fmla="*/ 94 w 133"/>
                <a:gd name="T7" fmla="*/ 5 h 138"/>
                <a:gd name="T8" fmla="*/ 133 w 133"/>
                <a:gd name="T9" fmla="*/ 54 h 138"/>
                <a:gd name="T10" fmla="*/ 108 w 133"/>
                <a:gd name="T11" fmla="*/ 99 h 138"/>
                <a:gd name="T12" fmla="*/ 60 w 133"/>
                <a:gd name="T13" fmla="*/ 120 h 138"/>
                <a:gd name="T14" fmla="*/ 13 w 133"/>
                <a:gd name="T15" fmla="*/ 136 h 138"/>
                <a:gd name="T16" fmla="*/ 0 w 133"/>
                <a:gd name="T17" fmla="*/ 131 h 138"/>
                <a:gd name="T18" fmla="*/ 0 w 133"/>
                <a:gd name="T19" fmla="*/ 12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8">
                  <a:moveTo>
                    <a:pt x="0" y="126"/>
                  </a:moveTo>
                  <a:cubicBezTo>
                    <a:pt x="3" y="116"/>
                    <a:pt x="7" y="105"/>
                    <a:pt x="10" y="95"/>
                  </a:cubicBezTo>
                  <a:cubicBezTo>
                    <a:pt x="18" y="73"/>
                    <a:pt x="26" y="51"/>
                    <a:pt x="37" y="30"/>
                  </a:cubicBezTo>
                  <a:cubicBezTo>
                    <a:pt x="48" y="9"/>
                    <a:pt x="72" y="0"/>
                    <a:pt x="94" y="5"/>
                  </a:cubicBezTo>
                  <a:cubicBezTo>
                    <a:pt x="117" y="11"/>
                    <a:pt x="133" y="31"/>
                    <a:pt x="133" y="54"/>
                  </a:cubicBezTo>
                  <a:cubicBezTo>
                    <a:pt x="133" y="74"/>
                    <a:pt x="125" y="90"/>
                    <a:pt x="108" y="99"/>
                  </a:cubicBezTo>
                  <a:cubicBezTo>
                    <a:pt x="92" y="107"/>
                    <a:pt x="76" y="114"/>
                    <a:pt x="60" y="120"/>
                  </a:cubicBezTo>
                  <a:cubicBezTo>
                    <a:pt x="45" y="126"/>
                    <a:pt x="29" y="131"/>
                    <a:pt x="13" y="136"/>
                  </a:cubicBezTo>
                  <a:cubicBezTo>
                    <a:pt x="6" y="138"/>
                    <a:pt x="4" y="137"/>
                    <a:pt x="0" y="131"/>
                  </a:cubicBezTo>
                  <a:cubicBezTo>
                    <a:pt x="0" y="129"/>
                    <a:pt x="0" y="127"/>
                    <a:pt x="0" y="126"/>
                  </a:cubicBezTo>
                  <a:close/>
                </a:path>
              </a:pathLst>
            </a:custGeom>
            <a:grp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F89C37F-C7AC-D561-422B-EEABF4DDE43A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phic 12">
            <a:extLst>
              <a:ext uri="{FF2B5EF4-FFF2-40B4-BE49-F238E27FC236}">
                <a16:creationId xmlns:a16="http://schemas.microsoft.com/office/drawing/2014/main" id="{B1EF61CB-219C-140E-1133-5605221F80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308914" y="5129907"/>
            <a:ext cx="1577518" cy="1577518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9205966C-0A57-9434-34F3-9A0BC56240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264862" y="8734315"/>
            <a:ext cx="1577518" cy="157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4506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58AD121-2B4C-6323-92DF-3844E9AC68DB}"/>
              </a:ext>
            </a:extLst>
          </p:cNvPr>
          <p:cNvSpPr/>
          <p:nvPr/>
        </p:nvSpPr>
        <p:spPr>
          <a:xfrm>
            <a:off x="8502000" y="3993000"/>
            <a:ext cx="3600000" cy="360000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EF51D7-685D-C396-5421-A2FCBEB614C5}"/>
              </a:ext>
            </a:extLst>
          </p:cNvPr>
          <p:cNvSpPr/>
          <p:nvPr/>
        </p:nvSpPr>
        <p:spPr>
          <a:xfrm>
            <a:off x="12282000" y="3993000"/>
            <a:ext cx="3600000" cy="360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E5BE45-0632-CA6D-3F41-2FDEEE69EF81}"/>
              </a:ext>
            </a:extLst>
          </p:cNvPr>
          <p:cNvSpPr/>
          <p:nvPr/>
        </p:nvSpPr>
        <p:spPr>
          <a:xfrm>
            <a:off x="8502000" y="7773000"/>
            <a:ext cx="3600000" cy="360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4CF22E-2738-3CFB-B158-06D55F2622CB}"/>
              </a:ext>
            </a:extLst>
          </p:cNvPr>
          <p:cNvSpPr/>
          <p:nvPr/>
        </p:nvSpPr>
        <p:spPr>
          <a:xfrm>
            <a:off x="12282000" y="7773000"/>
            <a:ext cx="3600000" cy="360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WORK PROCESS (HOW)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08432" y="4742683"/>
            <a:ext cx="563128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08433" y="3911515"/>
            <a:ext cx="563128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Analysis</a:t>
            </a:r>
            <a:endParaRPr lang="en-MY" sz="4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08432" y="10361636"/>
            <a:ext cx="563128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08433" y="9493892"/>
            <a:ext cx="563128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Design</a:t>
            </a:r>
            <a:endParaRPr lang="en-MY" sz="4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557528" y="4742683"/>
            <a:ext cx="563128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557529" y="3911515"/>
            <a:ext cx="563128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 b="1">
                <a:solidFill>
                  <a:schemeClr val="tx2"/>
                </a:solidFill>
              </a:rPr>
              <a:t>Test</a:t>
            </a:r>
            <a:endParaRPr lang="en-MY" sz="4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557528" y="10361636"/>
            <a:ext cx="563128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557529" y="9493892"/>
            <a:ext cx="563128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 b="1">
                <a:solidFill>
                  <a:schemeClr val="tx2"/>
                </a:solidFill>
              </a:rPr>
              <a:t>Production</a:t>
            </a:r>
            <a:endParaRPr lang="en-MY" sz="4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30" name="Line 14"/>
          <p:cNvSpPr>
            <a:spLocks noChangeShapeType="1"/>
          </p:cNvSpPr>
          <p:nvPr/>
        </p:nvSpPr>
        <p:spPr bwMode="auto">
          <a:xfrm>
            <a:off x="1257300" y="7821613"/>
            <a:ext cx="5192713" cy="0"/>
          </a:xfrm>
          <a:prstGeom prst="line">
            <a:avLst/>
          </a:prstGeom>
          <a:noFill/>
          <a:ln w="28575" cap="flat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15"/>
          <p:cNvSpPr>
            <a:spLocks noChangeShapeType="1"/>
          </p:cNvSpPr>
          <p:nvPr/>
        </p:nvSpPr>
        <p:spPr bwMode="auto">
          <a:xfrm>
            <a:off x="17902238" y="7821613"/>
            <a:ext cx="5192713" cy="0"/>
          </a:xfrm>
          <a:prstGeom prst="line">
            <a:avLst/>
          </a:prstGeom>
          <a:noFill/>
          <a:ln w="28575" cap="flat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9BD3AB7-51CE-F984-5E40-0AE1072E0C16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phic 17">
            <a:extLst>
              <a:ext uri="{FF2B5EF4-FFF2-40B4-BE49-F238E27FC236}">
                <a16:creationId xmlns:a16="http://schemas.microsoft.com/office/drawing/2014/main" id="{8ACB6170-1999-3A63-5FD3-9F78E7B61F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452821" y="5095935"/>
            <a:ext cx="1346200" cy="1346200"/>
          </a:xfrm>
          <a:prstGeom prst="rect">
            <a:avLst/>
          </a:prstGeom>
        </p:spPr>
      </p:pic>
      <p:sp>
        <p:nvSpPr>
          <p:cNvPr id="20" name="Oval 11">
            <a:extLst>
              <a:ext uri="{FF2B5EF4-FFF2-40B4-BE49-F238E27FC236}">
                <a16:creationId xmlns:a16="http://schemas.microsoft.com/office/drawing/2014/main" id="{791A284A-F922-671B-B977-43B1C3106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91677" y="4833998"/>
            <a:ext cx="1868488" cy="1870075"/>
          </a:xfrm>
          <a:prstGeom prst="ellips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B4C3548-889E-45D4-4996-09FB1D74D809}"/>
              </a:ext>
            </a:extLst>
          </p:cNvPr>
          <p:cNvGrpSpPr/>
          <p:nvPr/>
        </p:nvGrpSpPr>
        <p:grpSpPr>
          <a:xfrm>
            <a:off x="9429840" y="4833998"/>
            <a:ext cx="1868488" cy="1870075"/>
            <a:chOff x="9243131" y="4833998"/>
            <a:chExt cx="1868488" cy="1870075"/>
          </a:xfrm>
        </p:grpSpPr>
        <p:sp>
          <p:nvSpPr>
            <p:cNvPr id="27" name="Oval 11"/>
            <p:cNvSpPr>
              <a:spLocks noChangeArrowheads="1"/>
            </p:cNvSpPr>
            <p:nvPr/>
          </p:nvSpPr>
          <p:spPr bwMode="auto">
            <a:xfrm>
              <a:off x="9243131" y="4833998"/>
              <a:ext cx="1868488" cy="1870075"/>
            </a:xfrm>
            <a:prstGeom prst="ellips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8D13DED4-71E7-C05A-37B7-DFEF5460CE7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30451" y="5222111"/>
              <a:ext cx="1093849" cy="1093849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452A965-86EF-1FEA-1FE9-2F6EFDF0E6E4}"/>
              </a:ext>
            </a:extLst>
          </p:cNvPr>
          <p:cNvGrpSpPr/>
          <p:nvPr/>
        </p:nvGrpSpPr>
        <p:grpSpPr>
          <a:xfrm>
            <a:off x="9585470" y="8637962"/>
            <a:ext cx="1868488" cy="1870075"/>
            <a:chOff x="9585470" y="8637962"/>
            <a:chExt cx="1868488" cy="1870075"/>
          </a:xfrm>
        </p:grpSpPr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347311F1-A156-B740-805B-14EF31D3AAE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749782" y="8803067"/>
              <a:ext cx="1539864" cy="1539864"/>
            </a:xfrm>
            <a:prstGeom prst="rect">
              <a:avLst/>
            </a:prstGeom>
          </p:spPr>
        </p:pic>
        <p:sp>
          <p:nvSpPr>
            <p:cNvPr id="64" name="Oval 11">
              <a:extLst>
                <a:ext uri="{FF2B5EF4-FFF2-40B4-BE49-F238E27FC236}">
                  <a16:creationId xmlns:a16="http://schemas.microsoft.com/office/drawing/2014/main" id="{DB87B966-06BF-41A2-6080-254A7A69D5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85470" y="8637962"/>
              <a:ext cx="1868488" cy="1870075"/>
            </a:xfrm>
            <a:prstGeom prst="ellips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72B09BB-AB97-3F70-0956-C18E61CE59FD}"/>
              </a:ext>
            </a:extLst>
          </p:cNvPr>
          <p:cNvGrpSpPr/>
          <p:nvPr/>
        </p:nvGrpSpPr>
        <p:grpSpPr>
          <a:xfrm>
            <a:off x="13185470" y="8477683"/>
            <a:ext cx="1868488" cy="1870075"/>
            <a:chOff x="13185470" y="8477683"/>
            <a:chExt cx="1868488" cy="1870075"/>
          </a:xfrm>
        </p:grpSpPr>
        <p:sp>
          <p:nvSpPr>
            <p:cNvPr id="65" name="Oval 11">
              <a:extLst>
                <a:ext uri="{FF2B5EF4-FFF2-40B4-BE49-F238E27FC236}">
                  <a16:creationId xmlns:a16="http://schemas.microsoft.com/office/drawing/2014/main" id="{4C0BE7AD-38E1-C036-1148-4935A0384F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85470" y="8477683"/>
              <a:ext cx="1868488" cy="1870075"/>
            </a:xfrm>
            <a:prstGeom prst="ellips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0" name="Graphic 69">
              <a:extLst>
                <a:ext uri="{FF2B5EF4-FFF2-40B4-BE49-F238E27FC236}">
                  <a16:creationId xmlns:a16="http://schemas.microsoft.com/office/drawing/2014/main" id="{76B05E62-4029-9BF7-8317-76019CB64A0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3356167" y="8649173"/>
              <a:ext cx="1527094" cy="15270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11451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1"/>
          <p:cNvSpPr>
            <a:spLocks noChangeArrowheads="1"/>
          </p:cNvSpPr>
          <p:nvPr/>
        </p:nvSpPr>
        <p:spPr bwMode="auto">
          <a:xfrm>
            <a:off x="1281113" y="3616325"/>
            <a:ext cx="6493937" cy="8937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12"/>
          <p:cNvSpPr>
            <a:spLocks noChangeArrowheads="1"/>
          </p:cNvSpPr>
          <p:nvPr/>
        </p:nvSpPr>
        <p:spPr bwMode="auto">
          <a:xfrm>
            <a:off x="8546885" y="3626685"/>
            <a:ext cx="6493937" cy="89376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13"/>
          <p:cNvSpPr>
            <a:spLocks noChangeArrowheads="1"/>
          </p:cNvSpPr>
          <p:nvPr/>
        </p:nvSpPr>
        <p:spPr bwMode="auto">
          <a:xfrm>
            <a:off x="15804695" y="3626685"/>
            <a:ext cx="6493937" cy="89376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 dirty="0">
                <a:solidFill>
                  <a:schemeClr val="tx2"/>
                </a:solidFill>
              </a:rPr>
              <a:t>WORK PROCESS (HOW)</a:t>
            </a:r>
            <a:endParaRPr lang="en-MY" sz="50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494184" y="4628383"/>
            <a:ext cx="5746876" cy="2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dolore magna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volutpat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. Ut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wisi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enim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ad minim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494184" y="3663865"/>
            <a:ext cx="57468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 err="1">
                <a:solidFill>
                  <a:schemeClr val="bg1"/>
                </a:solidFill>
              </a:rPr>
              <a:t>Mentalization</a:t>
            </a:r>
            <a:endParaRPr lang="en-MY" sz="400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8759956" y="4628383"/>
            <a:ext cx="5697450" cy="2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dolore magna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volutpat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. Ut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wisi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enim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ad minim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8759956" y="3663865"/>
            <a:ext cx="56974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 dirty="0">
                <a:solidFill>
                  <a:schemeClr val="tx2"/>
                </a:solidFill>
              </a:rPr>
              <a:t>Comment </a:t>
            </a:r>
            <a:endParaRPr lang="en-MY" sz="4000" dirty="0">
              <a:solidFill>
                <a:schemeClr val="tx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100102" y="4605876"/>
            <a:ext cx="5903121" cy="2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dolore magna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volutpat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. Ut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wisi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enim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ad minim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017765" y="3647990"/>
            <a:ext cx="5433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 dirty="0">
                <a:solidFill>
                  <a:schemeClr val="tx2"/>
                </a:solidFill>
              </a:rPr>
              <a:t>Uploading</a:t>
            </a:r>
            <a:endParaRPr lang="en-MY" sz="4000" dirty="0">
              <a:solidFill>
                <a:schemeClr val="tx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81113" y="2372528"/>
            <a:ext cx="118986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5500" b="1" dirty="0">
                <a:solidFill>
                  <a:schemeClr val="accent1"/>
                </a:solidFill>
              </a:rPr>
              <a:t>01</a:t>
            </a:r>
            <a:endParaRPr lang="en-MY" sz="5500" dirty="0">
              <a:solidFill>
                <a:schemeClr val="accent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8911774" y="2372528"/>
            <a:ext cx="118986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5500" b="1" dirty="0">
                <a:solidFill>
                  <a:schemeClr val="tx2"/>
                </a:solidFill>
              </a:rPr>
              <a:t>02</a:t>
            </a:r>
            <a:endParaRPr lang="en-MY" sz="5500" dirty="0">
              <a:solidFill>
                <a:schemeClr val="tx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017765" y="2372529"/>
            <a:ext cx="118986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5500" b="1" dirty="0">
                <a:solidFill>
                  <a:schemeClr val="tx2"/>
                </a:solidFill>
              </a:rPr>
              <a:t>03</a:t>
            </a:r>
            <a:endParaRPr lang="en-MY" sz="5500" dirty="0">
              <a:solidFill>
                <a:schemeClr val="tx2"/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FEE4552-A081-E727-1C56-491471306C5B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13">
            <a:extLst>
              <a:ext uri="{FF2B5EF4-FFF2-40B4-BE49-F238E27FC236}">
                <a16:creationId xmlns:a16="http://schemas.microsoft.com/office/drawing/2014/main" id="{BECC135A-BF72-7351-D1D9-51F6322800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97651" y="3616325"/>
            <a:ext cx="6508943" cy="9135848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3">
            <a:extLst>
              <a:ext uri="{FF2B5EF4-FFF2-40B4-BE49-F238E27FC236}">
                <a16:creationId xmlns:a16="http://schemas.microsoft.com/office/drawing/2014/main" id="{3CD71ECA-81B7-614D-0901-37C7455D9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1878" y="3616325"/>
            <a:ext cx="6508943" cy="9135848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B9600B5A-034D-B0F7-E5F0-C40E32FC5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6105" y="3616325"/>
            <a:ext cx="6508943" cy="91358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249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 dirty="0">
                <a:solidFill>
                  <a:schemeClr val="tx2"/>
                </a:solidFill>
              </a:rPr>
              <a:t>FINANCIAL EXPENSES</a:t>
            </a:r>
            <a:endParaRPr lang="en-MY" sz="5000" dirty="0">
              <a:solidFill>
                <a:schemeClr val="tx2">
                  <a:alpha val="60000"/>
                </a:schemeClr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8FB0C51-AE76-33F6-46EF-A4BB5278560B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41A2FE5B-B4AE-F5B1-1052-EC66EFE3DE04}"/>
              </a:ext>
            </a:extLst>
          </p:cNvPr>
          <p:cNvSpPr/>
          <p:nvPr/>
        </p:nvSpPr>
        <p:spPr>
          <a:xfrm>
            <a:off x="1133826" y="3431557"/>
            <a:ext cx="60000" cy="1772305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B5979E-9A3C-E5FF-AD99-76A6E62CA50D}"/>
              </a:ext>
            </a:extLst>
          </p:cNvPr>
          <p:cNvSpPr txBox="1"/>
          <p:nvPr/>
        </p:nvSpPr>
        <p:spPr>
          <a:xfrm>
            <a:off x="1293826" y="3368000"/>
            <a:ext cx="172835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 dirty="0">
                <a:solidFill>
                  <a:srgbClr val="3A3A3A"/>
                </a:solidFill>
                <a:latin typeface="Arcon"/>
              </a:rPr>
              <a:t>Insurance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7322D7-84A9-0631-D1DB-3238A55B4D85}"/>
              </a:ext>
            </a:extLst>
          </p:cNvPr>
          <p:cNvSpPr txBox="1"/>
          <p:nvPr/>
        </p:nvSpPr>
        <p:spPr>
          <a:xfrm>
            <a:off x="1293826" y="4028000"/>
            <a:ext cx="5220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 dirty="0">
                <a:solidFill>
                  <a:srgbClr val="A8A8A8"/>
                </a:solidFill>
                <a:latin typeface="Arcon"/>
              </a:rPr>
              <a:t>Lorem ipsum dolor sit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amet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,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consectetuer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adipiscing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elit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, sed diam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nonummy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nibh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euismod</a:t>
            </a:r>
            <a:endParaRPr sz="2400" b="0" dirty="0">
              <a:solidFill>
                <a:srgbClr val="A8A8A8"/>
              </a:solidFill>
              <a:latin typeface="Arcon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B45EC3-FEE7-8D3D-8F90-435778EE8FD1}"/>
              </a:ext>
            </a:extLst>
          </p:cNvPr>
          <p:cNvSpPr/>
          <p:nvPr/>
        </p:nvSpPr>
        <p:spPr>
          <a:xfrm>
            <a:off x="7233826" y="3833000"/>
            <a:ext cx="16016348" cy="9000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178453-85DA-ACC4-5F3A-3F6CC320F9E1}"/>
              </a:ext>
            </a:extLst>
          </p:cNvPr>
          <p:cNvSpPr/>
          <p:nvPr/>
        </p:nvSpPr>
        <p:spPr>
          <a:xfrm>
            <a:off x="7233826" y="3833000"/>
            <a:ext cx="3203269" cy="90000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38F973-4B36-DAA4-77EE-77FD3EB6A565}"/>
              </a:ext>
            </a:extLst>
          </p:cNvPr>
          <p:cNvSpPr txBox="1"/>
          <p:nvPr/>
        </p:nvSpPr>
        <p:spPr>
          <a:xfrm>
            <a:off x="8937095" y="3923000"/>
            <a:ext cx="1400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600" b="1">
                <a:solidFill>
                  <a:srgbClr val="FFFFFF"/>
                </a:solidFill>
                <a:latin typeface="Arcon"/>
              </a:rPr>
              <a:t>20%</a:t>
            </a:r>
          </a:p>
        </p:txBody>
      </p:sp>
      <p:cxnSp>
        <p:nvCxnSpPr>
          <p:cNvPr id="22" name="l25376">
            <a:extLst>
              <a:ext uri="{FF2B5EF4-FFF2-40B4-BE49-F238E27FC236}">
                <a16:creationId xmlns:a16="http://schemas.microsoft.com/office/drawing/2014/main" id="{C76F0870-BC6A-793B-CC4B-5F085103D104}"/>
              </a:ext>
            </a:extLst>
          </p:cNvPr>
          <p:cNvCxnSpPr/>
          <p:nvPr/>
        </p:nvCxnSpPr>
        <p:spPr>
          <a:xfrm>
            <a:off x="1133826" y="5378000"/>
            <a:ext cx="22116348" cy="0"/>
          </a:xfrm>
          <a:prstGeom prst="line">
            <a:avLst/>
          </a:prstGeom>
          <a:ln w="9525">
            <a:solidFill>
              <a:srgbClr val="EBEBEB"/>
            </a:solidFill>
          </a:ln>
        </p:spPr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3786B811-697B-BB70-03BF-28C2CE64D1D2}"/>
              </a:ext>
            </a:extLst>
          </p:cNvPr>
          <p:cNvSpPr/>
          <p:nvPr/>
        </p:nvSpPr>
        <p:spPr>
          <a:xfrm>
            <a:off x="1133826" y="5781557"/>
            <a:ext cx="60000" cy="1772305"/>
          </a:xfrm>
          <a:prstGeom prst="rect">
            <a:avLst/>
          </a:prstGeom>
          <a:solidFill>
            <a:srgbClr val="58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DA7BAC-DAA0-3ABF-E9E5-07C884D0313F}"/>
              </a:ext>
            </a:extLst>
          </p:cNvPr>
          <p:cNvSpPr txBox="1"/>
          <p:nvPr/>
        </p:nvSpPr>
        <p:spPr>
          <a:xfrm>
            <a:off x="1293826" y="5718000"/>
            <a:ext cx="179408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 dirty="0">
                <a:solidFill>
                  <a:srgbClr val="3A3A3A"/>
                </a:solidFill>
                <a:latin typeface="Arcon"/>
              </a:rPr>
              <a:t>Floor Rent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2A660B-EA79-5DD4-E0B3-FBE2A31EB9BF}"/>
              </a:ext>
            </a:extLst>
          </p:cNvPr>
          <p:cNvSpPr txBox="1"/>
          <p:nvPr/>
        </p:nvSpPr>
        <p:spPr>
          <a:xfrm>
            <a:off x="1293826" y="6378000"/>
            <a:ext cx="5220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 dirty="0">
                <a:solidFill>
                  <a:srgbClr val="A8A8A8"/>
                </a:solidFill>
                <a:latin typeface="Arcon"/>
              </a:rPr>
              <a:t>Lorem ipsum dolor sit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amet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,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consectetuer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adipiscing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elit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, sed diam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nonummy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nibh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euismod</a:t>
            </a:r>
            <a:endParaRPr sz="2400" b="0" dirty="0">
              <a:solidFill>
                <a:srgbClr val="A8A8A8"/>
              </a:solidFill>
              <a:latin typeface="Arcon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9B2C4BC-BACE-DC41-BA1D-5671F58AA887}"/>
              </a:ext>
            </a:extLst>
          </p:cNvPr>
          <p:cNvSpPr/>
          <p:nvPr/>
        </p:nvSpPr>
        <p:spPr>
          <a:xfrm>
            <a:off x="7233826" y="6183000"/>
            <a:ext cx="16016348" cy="9000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CA1F01F-55C1-C7CB-265B-755F1EA7A9A3}"/>
              </a:ext>
            </a:extLst>
          </p:cNvPr>
          <p:cNvSpPr/>
          <p:nvPr/>
        </p:nvSpPr>
        <p:spPr>
          <a:xfrm>
            <a:off x="7233826" y="6183000"/>
            <a:ext cx="6406539" cy="900000"/>
          </a:xfrm>
          <a:prstGeom prst="rect">
            <a:avLst/>
          </a:prstGeom>
          <a:solidFill>
            <a:srgbClr val="58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EDDFF0B-8907-35EB-4F4C-CA5A8285E599}"/>
              </a:ext>
            </a:extLst>
          </p:cNvPr>
          <p:cNvSpPr txBox="1"/>
          <p:nvPr/>
        </p:nvSpPr>
        <p:spPr>
          <a:xfrm>
            <a:off x="12140365" y="6273000"/>
            <a:ext cx="1400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600" b="1">
                <a:solidFill>
                  <a:srgbClr val="FFFFFF"/>
                </a:solidFill>
                <a:latin typeface="Arcon"/>
              </a:rPr>
              <a:t>40%</a:t>
            </a:r>
          </a:p>
        </p:txBody>
      </p:sp>
      <p:cxnSp>
        <p:nvCxnSpPr>
          <p:cNvPr id="38" name="l43291">
            <a:extLst>
              <a:ext uri="{FF2B5EF4-FFF2-40B4-BE49-F238E27FC236}">
                <a16:creationId xmlns:a16="http://schemas.microsoft.com/office/drawing/2014/main" id="{ED73FB2F-7627-2CED-2024-3B8A5DDE2C61}"/>
              </a:ext>
            </a:extLst>
          </p:cNvPr>
          <p:cNvCxnSpPr/>
          <p:nvPr/>
        </p:nvCxnSpPr>
        <p:spPr>
          <a:xfrm>
            <a:off x="1133826" y="7728000"/>
            <a:ext cx="22116348" cy="0"/>
          </a:xfrm>
          <a:prstGeom prst="line">
            <a:avLst/>
          </a:prstGeom>
          <a:ln w="9525">
            <a:solidFill>
              <a:srgbClr val="EBEBEB"/>
            </a:solidFill>
          </a:ln>
        </p:spPr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8A3B806E-601C-14BF-D3CD-932E31007B05}"/>
              </a:ext>
            </a:extLst>
          </p:cNvPr>
          <p:cNvSpPr/>
          <p:nvPr/>
        </p:nvSpPr>
        <p:spPr>
          <a:xfrm>
            <a:off x="1133826" y="8131557"/>
            <a:ext cx="60000" cy="1772305"/>
          </a:xfrm>
          <a:prstGeom prst="rect">
            <a:avLst/>
          </a:prstGeom>
          <a:solidFill>
            <a:srgbClr val="58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4766E06-36F7-FE47-88A5-373B38629390}"/>
              </a:ext>
            </a:extLst>
          </p:cNvPr>
          <p:cNvSpPr txBox="1"/>
          <p:nvPr/>
        </p:nvSpPr>
        <p:spPr>
          <a:xfrm>
            <a:off x="1293826" y="8068000"/>
            <a:ext cx="299633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3A3A3A"/>
                </a:solidFill>
                <a:latin typeface="Arcon"/>
              </a:rPr>
              <a:t>Employees Salary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B7CBD10-88E0-29BD-9582-27CE139912A6}"/>
              </a:ext>
            </a:extLst>
          </p:cNvPr>
          <p:cNvSpPr txBox="1"/>
          <p:nvPr/>
        </p:nvSpPr>
        <p:spPr>
          <a:xfrm>
            <a:off x="1293826" y="8728000"/>
            <a:ext cx="5220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A8A8A8"/>
                </a:solidFill>
                <a:latin typeface="Arcon"/>
              </a:rPr>
              <a:t>Lorem ipsum dolor sit amet, consectetuer adipiscing elit, sed diam nonummy nibh euismod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06184B4-6F78-E781-6F7A-65994AB84264}"/>
              </a:ext>
            </a:extLst>
          </p:cNvPr>
          <p:cNvSpPr/>
          <p:nvPr/>
        </p:nvSpPr>
        <p:spPr>
          <a:xfrm>
            <a:off x="7233826" y="8533000"/>
            <a:ext cx="16016348" cy="9000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7049BBA-A786-83E5-2DFA-75994E37BA79}"/>
              </a:ext>
            </a:extLst>
          </p:cNvPr>
          <p:cNvSpPr/>
          <p:nvPr/>
        </p:nvSpPr>
        <p:spPr>
          <a:xfrm>
            <a:off x="7233826" y="8533000"/>
            <a:ext cx="9609808" cy="900000"/>
          </a:xfrm>
          <a:prstGeom prst="rect">
            <a:avLst/>
          </a:prstGeom>
          <a:solidFill>
            <a:srgbClr val="58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8331C23-1649-048C-3136-BE4CA81B1FC7}"/>
              </a:ext>
            </a:extLst>
          </p:cNvPr>
          <p:cNvSpPr txBox="1"/>
          <p:nvPr/>
        </p:nvSpPr>
        <p:spPr>
          <a:xfrm>
            <a:off x="15343634" y="8623000"/>
            <a:ext cx="1400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600" b="1">
                <a:solidFill>
                  <a:srgbClr val="FFFFFF"/>
                </a:solidFill>
                <a:latin typeface="Arcon"/>
              </a:rPr>
              <a:t>60%</a:t>
            </a:r>
          </a:p>
        </p:txBody>
      </p:sp>
      <p:cxnSp>
        <p:nvCxnSpPr>
          <p:cNvPr id="45" name="l79779">
            <a:extLst>
              <a:ext uri="{FF2B5EF4-FFF2-40B4-BE49-F238E27FC236}">
                <a16:creationId xmlns:a16="http://schemas.microsoft.com/office/drawing/2014/main" id="{2F550F34-14C1-56E1-F1AD-AFEF8D220FA8}"/>
              </a:ext>
            </a:extLst>
          </p:cNvPr>
          <p:cNvCxnSpPr/>
          <p:nvPr/>
        </p:nvCxnSpPr>
        <p:spPr>
          <a:xfrm>
            <a:off x="1133826" y="10078000"/>
            <a:ext cx="22116348" cy="0"/>
          </a:xfrm>
          <a:prstGeom prst="line">
            <a:avLst/>
          </a:prstGeom>
          <a:ln w="9525">
            <a:solidFill>
              <a:srgbClr val="EBEBEB"/>
            </a:solidFill>
          </a:ln>
        </p:spPr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6BA7E49A-AFE1-1B05-F152-1951FB2549CC}"/>
              </a:ext>
            </a:extLst>
          </p:cNvPr>
          <p:cNvSpPr/>
          <p:nvPr/>
        </p:nvSpPr>
        <p:spPr>
          <a:xfrm>
            <a:off x="1133826" y="10481557"/>
            <a:ext cx="60000" cy="1772305"/>
          </a:xfrm>
          <a:prstGeom prst="rect">
            <a:avLst/>
          </a:prstGeom>
          <a:solidFill>
            <a:srgbClr val="58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A1A55D8-B879-C541-A824-67CBA978DCA6}"/>
              </a:ext>
            </a:extLst>
          </p:cNvPr>
          <p:cNvSpPr txBox="1"/>
          <p:nvPr/>
        </p:nvSpPr>
        <p:spPr>
          <a:xfrm>
            <a:off x="1293826" y="10418000"/>
            <a:ext cx="228299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3A3A3A"/>
                </a:solidFill>
                <a:latin typeface="Arcon"/>
              </a:rPr>
              <a:t>Maintenance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9964CDD-B4D3-7651-49BF-6C7B5C356E23}"/>
              </a:ext>
            </a:extLst>
          </p:cNvPr>
          <p:cNvSpPr txBox="1"/>
          <p:nvPr/>
        </p:nvSpPr>
        <p:spPr>
          <a:xfrm>
            <a:off x="1293826" y="11078000"/>
            <a:ext cx="5220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A8A8A8"/>
                </a:solidFill>
                <a:latin typeface="Arcon"/>
              </a:rPr>
              <a:t>Lorem ipsum dolor sit amet, consectetuer adipiscing elit, sed diam nonummy nibh euismod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6CA5D13-9503-FEE3-2C43-F5970F199BDD}"/>
              </a:ext>
            </a:extLst>
          </p:cNvPr>
          <p:cNvSpPr/>
          <p:nvPr/>
        </p:nvSpPr>
        <p:spPr>
          <a:xfrm>
            <a:off x="7233826" y="10883000"/>
            <a:ext cx="16016348" cy="9000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3EA9539-DA06-B084-AF05-687BB5A16D42}"/>
              </a:ext>
            </a:extLst>
          </p:cNvPr>
          <p:cNvSpPr/>
          <p:nvPr/>
        </p:nvSpPr>
        <p:spPr>
          <a:xfrm>
            <a:off x="7233826" y="10883000"/>
            <a:ext cx="12813078" cy="900000"/>
          </a:xfrm>
          <a:prstGeom prst="rect">
            <a:avLst/>
          </a:prstGeom>
          <a:solidFill>
            <a:srgbClr val="58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24590D9-3714-5B08-5F18-89315C3EB953}"/>
              </a:ext>
            </a:extLst>
          </p:cNvPr>
          <p:cNvSpPr txBox="1"/>
          <p:nvPr/>
        </p:nvSpPr>
        <p:spPr>
          <a:xfrm>
            <a:off x="18546904" y="10973000"/>
            <a:ext cx="1400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600" b="1">
                <a:solidFill>
                  <a:srgbClr val="FFFFFF"/>
                </a:solidFill>
                <a:latin typeface="Arcon"/>
              </a:rPr>
              <a:t>80%</a:t>
            </a:r>
          </a:p>
        </p:txBody>
      </p:sp>
      <p:cxnSp>
        <p:nvCxnSpPr>
          <p:cNvPr id="52" name="l27908">
            <a:extLst>
              <a:ext uri="{FF2B5EF4-FFF2-40B4-BE49-F238E27FC236}">
                <a16:creationId xmlns:a16="http://schemas.microsoft.com/office/drawing/2014/main" id="{E9ADDE55-7353-77F5-A68F-E42391CBCE80}"/>
              </a:ext>
            </a:extLst>
          </p:cNvPr>
          <p:cNvCxnSpPr/>
          <p:nvPr/>
        </p:nvCxnSpPr>
        <p:spPr>
          <a:xfrm>
            <a:off x="7233826" y="11823000"/>
            <a:ext cx="0" cy="130000"/>
          </a:xfrm>
          <a:prstGeom prst="line">
            <a:avLst/>
          </a:prstGeom>
          <a:ln w="9525">
            <a:solidFill>
              <a:srgbClr val="C8C8C8"/>
            </a:solidFill>
          </a:ln>
        </p:spPr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4ECB29F6-ECDC-E5B3-6D27-ACFF5981D631}"/>
              </a:ext>
            </a:extLst>
          </p:cNvPr>
          <p:cNvSpPr txBox="1"/>
          <p:nvPr/>
        </p:nvSpPr>
        <p:spPr>
          <a:xfrm>
            <a:off x="6973826" y="11983000"/>
            <a:ext cx="520000" cy="3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0">
                <a:solidFill>
                  <a:srgbClr val="A8A8A8"/>
                </a:solidFill>
                <a:latin typeface="Arcon"/>
              </a:rPr>
              <a:t>0%</a:t>
            </a:r>
          </a:p>
        </p:txBody>
      </p:sp>
      <p:cxnSp>
        <p:nvCxnSpPr>
          <p:cNvPr id="54" name="l11755">
            <a:extLst>
              <a:ext uri="{FF2B5EF4-FFF2-40B4-BE49-F238E27FC236}">
                <a16:creationId xmlns:a16="http://schemas.microsoft.com/office/drawing/2014/main" id="{C2BBD94D-1E3B-AC48-82DF-86542EC913D8}"/>
              </a:ext>
            </a:extLst>
          </p:cNvPr>
          <p:cNvCxnSpPr/>
          <p:nvPr/>
        </p:nvCxnSpPr>
        <p:spPr>
          <a:xfrm>
            <a:off x="10437095" y="11823000"/>
            <a:ext cx="0" cy="130000"/>
          </a:xfrm>
          <a:prstGeom prst="line">
            <a:avLst/>
          </a:prstGeom>
          <a:ln w="9525">
            <a:solidFill>
              <a:srgbClr val="C8C8C8"/>
            </a:solidFill>
          </a:ln>
        </p:spPr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E5FFF37F-6D9E-7999-813C-29989FE81980}"/>
              </a:ext>
            </a:extLst>
          </p:cNvPr>
          <p:cNvSpPr txBox="1"/>
          <p:nvPr/>
        </p:nvSpPr>
        <p:spPr>
          <a:xfrm>
            <a:off x="10177095" y="11983000"/>
            <a:ext cx="520000" cy="3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0">
                <a:solidFill>
                  <a:srgbClr val="A8A8A8"/>
                </a:solidFill>
                <a:latin typeface="Arcon"/>
              </a:rPr>
              <a:t>20%</a:t>
            </a:r>
          </a:p>
        </p:txBody>
      </p:sp>
      <p:cxnSp>
        <p:nvCxnSpPr>
          <p:cNvPr id="56" name="l95727">
            <a:extLst>
              <a:ext uri="{FF2B5EF4-FFF2-40B4-BE49-F238E27FC236}">
                <a16:creationId xmlns:a16="http://schemas.microsoft.com/office/drawing/2014/main" id="{2D3B6F14-3E14-D0D2-9F4F-CC8F45639876}"/>
              </a:ext>
            </a:extLst>
          </p:cNvPr>
          <p:cNvCxnSpPr/>
          <p:nvPr/>
        </p:nvCxnSpPr>
        <p:spPr>
          <a:xfrm>
            <a:off x="13640365" y="11823000"/>
            <a:ext cx="0" cy="130000"/>
          </a:xfrm>
          <a:prstGeom prst="line">
            <a:avLst/>
          </a:prstGeom>
          <a:ln w="9525">
            <a:solidFill>
              <a:srgbClr val="C8C8C8"/>
            </a:solidFill>
          </a:ln>
        </p:spPr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B401392F-6CAB-95CC-3E44-FC87E413FA14}"/>
              </a:ext>
            </a:extLst>
          </p:cNvPr>
          <p:cNvSpPr txBox="1"/>
          <p:nvPr/>
        </p:nvSpPr>
        <p:spPr>
          <a:xfrm>
            <a:off x="13380365" y="11983000"/>
            <a:ext cx="520000" cy="3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0">
                <a:solidFill>
                  <a:srgbClr val="A8A8A8"/>
                </a:solidFill>
                <a:latin typeface="Arcon"/>
              </a:rPr>
              <a:t>40%</a:t>
            </a:r>
          </a:p>
        </p:txBody>
      </p:sp>
      <p:cxnSp>
        <p:nvCxnSpPr>
          <p:cNvPr id="58" name="l63721">
            <a:extLst>
              <a:ext uri="{FF2B5EF4-FFF2-40B4-BE49-F238E27FC236}">
                <a16:creationId xmlns:a16="http://schemas.microsoft.com/office/drawing/2014/main" id="{AE7AA916-D243-E631-58F8-1D030B70F004}"/>
              </a:ext>
            </a:extLst>
          </p:cNvPr>
          <p:cNvCxnSpPr/>
          <p:nvPr/>
        </p:nvCxnSpPr>
        <p:spPr>
          <a:xfrm>
            <a:off x="16843634" y="11823000"/>
            <a:ext cx="0" cy="130000"/>
          </a:xfrm>
          <a:prstGeom prst="line">
            <a:avLst/>
          </a:prstGeom>
          <a:ln w="9525">
            <a:solidFill>
              <a:srgbClr val="C8C8C8"/>
            </a:solidFill>
          </a:ln>
        </p:spPr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88ADC4A3-4926-985D-4FF3-DC84355CF0A0}"/>
              </a:ext>
            </a:extLst>
          </p:cNvPr>
          <p:cNvSpPr txBox="1"/>
          <p:nvPr/>
        </p:nvSpPr>
        <p:spPr>
          <a:xfrm>
            <a:off x="16583634" y="11983000"/>
            <a:ext cx="520000" cy="3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0">
                <a:solidFill>
                  <a:srgbClr val="A8A8A8"/>
                </a:solidFill>
                <a:latin typeface="Arcon"/>
              </a:rPr>
              <a:t>60%</a:t>
            </a:r>
          </a:p>
        </p:txBody>
      </p:sp>
      <p:cxnSp>
        <p:nvCxnSpPr>
          <p:cNvPr id="60" name="l81248">
            <a:extLst>
              <a:ext uri="{FF2B5EF4-FFF2-40B4-BE49-F238E27FC236}">
                <a16:creationId xmlns:a16="http://schemas.microsoft.com/office/drawing/2014/main" id="{C73D144A-3F1E-48ED-73BF-4899E35E0999}"/>
              </a:ext>
            </a:extLst>
          </p:cNvPr>
          <p:cNvCxnSpPr/>
          <p:nvPr/>
        </p:nvCxnSpPr>
        <p:spPr>
          <a:xfrm>
            <a:off x="20046904" y="11823000"/>
            <a:ext cx="0" cy="130000"/>
          </a:xfrm>
          <a:prstGeom prst="line">
            <a:avLst/>
          </a:prstGeom>
          <a:ln w="9525">
            <a:solidFill>
              <a:srgbClr val="C8C8C8"/>
            </a:solidFill>
          </a:ln>
        </p:spPr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15FA7188-0B0C-A63D-76B1-92D236CB161D}"/>
              </a:ext>
            </a:extLst>
          </p:cNvPr>
          <p:cNvSpPr txBox="1"/>
          <p:nvPr/>
        </p:nvSpPr>
        <p:spPr>
          <a:xfrm>
            <a:off x="19786904" y="11983000"/>
            <a:ext cx="520000" cy="3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0">
                <a:solidFill>
                  <a:srgbClr val="A8A8A8"/>
                </a:solidFill>
                <a:latin typeface="Arcon"/>
              </a:rPr>
              <a:t>80%</a:t>
            </a:r>
          </a:p>
        </p:txBody>
      </p:sp>
      <p:cxnSp>
        <p:nvCxnSpPr>
          <p:cNvPr id="62" name="l72789">
            <a:extLst>
              <a:ext uri="{FF2B5EF4-FFF2-40B4-BE49-F238E27FC236}">
                <a16:creationId xmlns:a16="http://schemas.microsoft.com/office/drawing/2014/main" id="{D1AE79F1-F96B-0C61-C1CB-A7BBA23695BC}"/>
              </a:ext>
            </a:extLst>
          </p:cNvPr>
          <p:cNvCxnSpPr/>
          <p:nvPr/>
        </p:nvCxnSpPr>
        <p:spPr>
          <a:xfrm>
            <a:off x="23250174" y="11823000"/>
            <a:ext cx="0" cy="130000"/>
          </a:xfrm>
          <a:prstGeom prst="line">
            <a:avLst/>
          </a:prstGeom>
          <a:ln w="9525">
            <a:solidFill>
              <a:srgbClr val="C8C8C8"/>
            </a:solidFill>
          </a:ln>
        </p:spPr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D40DE18E-FD6F-4D63-A16D-D5977C7D1134}"/>
              </a:ext>
            </a:extLst>
          </p:cNvPr>
          <p:cNvSpPr txBox="1"/>
          <p:nvPr/>
        </p:nvSpPr>
        <p:spPr>
          <a:xfrm>
            <a:off x="22990174" y="11983000"/>
            <a:ext cx="520000" cy="3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0">
                <a:solidFill>
                  <a:srgbClr val="A8A8A8"/>
                </a:solidFill>
                <a:latin typeface="Arcon"/>
              </a:rPr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34818892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4CB20-8F2D-3659-C9D8-2EED25E2B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MEDIA PLAN &amp; PRICING</a:t>
            </a:r>
          </a:p>
        </p:txBody>
      </p:sp>
    </p:spTree>
    <p:extLst>
      <p:ext uri="{BB962C8B-B14F-4D97-AF65-F5344CB8AC3E}">
        <p14:creationId xmlns:p14="http://schemas.microsoft.com/office/powerpoint/2010/main" val="41180653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C104B958-B897-2189-DF3E-520ADFBC1544}"/>
              </a:ext>
            </a:extLst>
          </p:cNvPr>
          <p:cNvGrpSpPr/>
          <p:nvPr/>
        </p:nvGrpSpPr>
        <p:grpSpPr>
          <a:xfrm>
            <a:off x="8848727" y="9305927"/>
            <a:ext cx="7261226" cy="1873250"/>
            <a:chOff x="4424363" y="4652963"/>
            <a:chExt cx="3630613" cy="936625"/>
          </a:xfrm>
        </p:grpSpPr>
        <p:sp>
          <p:nvSpPr>
            <p:cNvPr id="44" name="Freeform 6">
              <a:extLst>
                <a:ext uri="{FF2B5EF4-FFF2-40B4-BE49-F238E27FC236}">
                  <a16:creationId xmlns:a16="http://schemas.microsoft.com/office/drawing/2014/main" id="{F2A51F62-A2CE-D7EA-D9FC-2255EBE30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0301" y="4652963"/>
              <a:ext cx="152400" cy="144463"/>
            </a:xfrm>
            <a:custGeom>
              <a:avLst/>
              <a:gdLst>
                <a:gd name="T0" fmla="*/ 96 w 96"/>
                <a:gd name="T1" fmla="*/ 91 h 91"/>
                <a:gd name="T2" fmla="*/ 0 w 96"/>
                <a:gd name="T3" fmla="*/ 46 h 91"/>
                <a:gd name="T4" fmla="*/ 96 w 96"/>
                <a:gd name="T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91">
                  <a:moveTo>
                    <a:pt x="96" y="91"/>
                  </a:moveTo>
                  <a:lnTo>
                    <a:pt x="0" y="46"/>
                  </a:lnTo>
                  <a:lnTo>
                    <a:pt x="96" y="0"/>
                  </a:lnTo>
                </a:path>
              </a:pathLst>
            </a:custGeom>
            <a:noFill/>
            <a:ln w="2857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ru-RU" sz="3600"/>
            </a:p>
          </p:txBody>
        </p:sp>
        <p:sp>
          <p:nvSpPr>
            <p:cNvPr id="45" name="Freeform 7">
              <a:extLst>
                <a:ext uri="{FF2B5EF4-FFF2-40B4-BE49-F238E27FC236}">
                  <a16:creationId xmlns:a16="http://schemas.microsoft.com/office/drawing/2014/main" id="{7276B50B-8246-6CEF-9BFF-66571492B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4363" y="4725988"/>
              <a:ext cx="3630613" cy="863600"/>
            </a:xfrm>
            <a:custGeom>
              <a:avLst/>
              <a:gdLst>
                <a:gd name="T0" fmla="*/ 0 w 2287"/>
                <a:gd name="T1" fmla="*/ 115 h 544"/>
                <a:gd name="T2" fmla="*/ 247 w 2287"/>
                <a:gd name="T3" fmla="*/ 544 h 544"/>
                <a:gd name="T4" fmla="*/ 1973 w 2287"/>
                <a:gd name="T5" fmla="*/ 544 h 544"/>
                <a:gd name="T6" fmla="*/ 2287 w 2287"/>
                <a:gd name="T7" fmla="*/ 0 h 544"/>
                <a:gd name="T8" fmla="*/ 1925 w 2287"/>
                <a:gd name="T9" fmla="*/ 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7" h="544">
                  <a:moveTo>
                    <a:pt x="0" y="115"/>
                  </a:moveTo>
                  <a:lnTo>
                    <a:pt x="247" y="544"/>
                  </a:lnTo>
                  <a:lnTo>
                    <a:pt x="1973" y="544"/>
                  </a:lnTo>
                  <a:lnTo>
                    <a:pt x="2287" y="0"/>
                  </a:lnTo>
                  <a:lnTo>
                    <a:pt x="1925" y="0"/>
                  </a:lnTo>
                </a:path>
              </a:pathLst>
            </a:custGeom>
            <a:noFill/>
            <a:ln w="28575" cap="rnd">
              <a:solidFill>
                <a:schemeClr val="accent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ru-RU" sz="360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97D9CE9-EAA0-6AD8-EDFE-43649C292F6D}"/>
              </a:ext>
            </a:extLst>
          </p:cNvPr>
          <p:cNvGrpSpPr/>
          <p:nvPr/>
        </p:nvGrpSpPr>
        <p:grpSpPr>
          <a:xfrm>
            <a:off x="6648452" y="7585076"/>
            <a:ext cx="9842500" cy="1866900"/>
            <a:chOff x="3324226" y="3792538"/>
            <a:chExt cx="4921250" cy="933450"/>
          </a:xfrm>
        </p:grpSpPr>
        <p:sp>
          <p:nvSpPr>
            <p:cNvPr id="47" name="Freeform 8">
              <a:extLst>
                <a:ext uri="{FF2B5EF4-FFF2-40B4-BE49-F238E27FC236}">
                  <a16:creationId xmlns:a16="http://schemas.microsoft.com/office/drawing/2014/main" id="{973550B0-4451-06F7-083A-ABA2262EF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9388" y="3792538"/>
              <a:ext cx="152400" cy="141288"/>
            </a:xfrm>
            <a:custGeom>
              <a:avLst/>
              <a:gdLst>
                <a:gd name="T0" fmla="*/ 0 w 96"/>
                <a:gd name="T1" fmla="*/ 0 h 89"/>
                <a:gd name="T2" fmla="*/ 96 w 96"/>
                <a:gd name="T3" fmla="*/ 43 h 89"/>
                <a:gd name="T4" fmla="*/ 0 w 96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89">
                  <a:moveTo>
                    <a:pt x="0" y="0"/>
                  </a:moveTo>
                  <a:lnTo>
                    <a:pt x="96" y="43"/>
                  </a:lnTo>
                  <a:lnTo>
                    <a:pt x="0" y="89"/>
                  </a:lnTo>
                </a:path>
              </a:pathLst>
            </a:custGeom>
            <a:noFill/>
            <a:ln w="28575" cap="rnd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ru-RU" sz="3600"/>
            </a:p>
          </p:txBody>
        </p:sp>
        <p:sp>
          <p:nvSpPr>
            <p:cNvPr id="48" name="Freeform 9">
              <a:extLst>
                <a:ext uri="{FF2B5EF4-FFF2-40B4-BE49-F238E27FC236}">
                  <a16:creationId xmlns:a16="http://schemas.microsoft.com/office/drawing/2014/main" id="{5181A98C-BD0C-12D1-CAC9-097C601B2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4226" y="3860800"/>
              <a:ext cx="3973513" cy="865188"/>
            </a:xfrm>
            <a:custGeom>
              <a:avLst/>
              <a:gdLst>
                <a:gd name="T0" fmla="*/ 2503 w 2503"/>
                <a:gd name="T1" fmla="*/ 545 h 545"/>
                <a:gd name="T2" fmla="*/ 626 w 2503"/>
                <a:gd name="T3" fmla="*/ 545 h 545"/>
                <a:gd name="T4" fmla="*/ 314 w 2503"/>
                <a:gd name="T5" fmla="*/ 545 h 545"/>
                <a:gd name="T6" fmla="*/ 0 w 2503"/>
                <a:gd name="T7" fmla="*/ 0 h 545"/>
                <a:gd name="T8" fmla="*/ 515 w 2503"/>
                <a:gd name="T9" fmla="*/ 0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3" h="545">
                  <a:moveTo>
                    <a:pt x="2503" y="545"/>
                  </a:moveTo>
                  <a:lnTo>
                    <a:pt x="626" y="545"/>
                  </a:lnTo>
                  <a:lnTo>
                    <a:pt x="314" y="545"/>
                  </a:lnTo>
                  <a:lnTo>
                    <a:pt x="0" y="0"/>
                  </a:lnTo>
                  <a:lnTo>
                    <a:pt x="515" y="0"/>
                  </a:lnTo>
                </a:path>
              </a:pathLst>
            </a:custGeom>
            <a:noFill/>
            <a:ln w="28575" cap="rnd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ru-RU" sz="3600"/>
            </a:p>
          </p:txBody>
        </p:sp>
        <p:sp>
          <p:nvSpPr>
            <p:cNvPr id="49" name="Line 10">
              <a:extLst>
                <a:ext uri="{FF2B5EF4-FFF2-40B4-BE49-F238E27FC236}">
                  <a16:creationId xmlns:a16="http://schemas.microsoft.com/office/drawing/2014/main" id="{3DEBB37A-734A-262D-448E-8DDBA7E949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64476" y="3963988"/>
              <a:ext cx="381000" cy="658813"/>
            </a:xfrm>
            <a:prstGeom prst="line">
              <a:avLst/>
            </a:prstGeom>
            <a:noFill/>
            <a:ln w="28575" cap="rnd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ru-RU" sz="360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E9BC111-A8F8-C3F7-3A01-59B361BDCC89}"/>
              </a:ext>
            </a:extLst>
          </p:cNvPr>
          <p:cNvGrpSpPr/>
          <p:nvPr/>
        </p:nvGrpSpPr>
        <p:grpSpPr>
          <a:xfrm>
            <a:off x="7143753" y="5854700"/>
            <a:ext cx="10572750" cy="1866900"/>
            <a:chOff x="3571876" y="2927350"/>
            <a:chExt cx="5286375" cy="933450"/>
          </a:xfrm>
        </p:grpSpPr>
        <p:sp>
          <p:nvSpPr>
            <p:cNvPr id="51" name="Freeform 11">
              <a:extLst>
                <a:ext uri="{FF2B5EF4-FFF2-40B4-BE49-F238E27FC236}">
                  <a16:creationId xmlns:a16="http://schemas.microsoft.com/office/drawing/2014/main" id="{9E88ABE6-829F-9666-1900-A5C8D4A8CC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5751" y="2927350"/>
              <a:ext cx="149225" cy="141288"/>
            </a:xfrm>
            <a:custGeom>
              <a:avLst/>
              <a:gdLst>
                <a:gd name="T0" fmla="*/ 94 w 94"/>
                <a:gd name="T1" fmla="*/ 89 h 89"/>
                <a:gd name="T2" fmla="*/ 0 w 94"/>
                <a:gd name="T3" fmla="*/ 46 h 89"/>
                <a:gd name="T4" fmla="*/ 94 w 94"/>
                <a:gd name="T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" h="89">
                  <a:moveTo>
                    <a:pt x="94" y="89"/>
                  </a:moveTo>
                  <a:lnTo>
                    <a:pt x="0" y="46"/>
                  </a:lnTo>
                  <a:lnTo>
                    <a:pt x="94" y="0"/>
                  </a:lnTo>
                </a:path>
              </a:pathLst>
            </a:custGeom>
            <a:noFill/>
            <a:ln w="2857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ru-RU" sz="3600"/>
            </a:p>
          </p:txBody>
        </p:sp>
        <p:sp>
          <p:nvSpPr>
            <p:cNvPr id="52" name="Freeform 12">
              <a:extLst>
                <a:ext uri="{FF2B5EF4-FFF2-40B4-BE49-F238E27FC236}">
                  <a16:creationId xmlns:a16="http://schemas.microsoft.com/office/drawing/2014/main" id="{11460322-78A4-A57C-518B-7B28F376B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1176" y="3000375"/>
              <a:ext cx="4537075" cy="860425"/>
            </a:xfrm>
            <a:custGeom>
              <a:avLst/>
              <a:gdLst>
                <a:gd name="T0" fmla="*/ 0 w 2858"/>
                <a:gd name="T1" fmla="*/ 542 h 542"/>
                <a:gd name="T2" fmla="*/ 2702 w 2858"/>
                <a:gd name="T3" fmla="*/ 542 h 542"/>
                <a:gd name="T4" fmla="*/ 2858 w 2858"/>
                <a:gd name="T5" fmla="*/ 271 h 542"/>
                <a:gd name="T6" fmla="*/ 2702 w 2858"/>
                <a:gd name="T7" fmla="*/ 0 h 542"/>
                <a:gd name="T8" fmla="*/ 2258 w 2858"/>
                <a:gd name="T9" fmla="*/ 0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8" h="542">
                  <a:moveTo>
                    <a:pt x="0" y="542"/>
                  </a:moveTo>
                  <a:lnTo>
                    <a:pt x="2702" y="542"/>
                  </a:lnTo>
                  <a:lnTo>
                    <a:pt x="2858" y="271"/>
                  </a:lnTo>
                  <a:lnTo>
                    <a:pt x="2702" y="0"/>
                  </a:lnTo>
                  <a:lnTo>
                    <a:pt x="2258" y="0"/>
                  </a:lnTo>
                </a:path>
              </a:pathLst>
            </a:custGeom>
            <a:noFill/>
            <a:ln w="2857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ru-RU" sz="3600"/>
            </a:p>
          </p:txBody>
        </p:sp>
        <p:sp>
          <p:nvSpPr>
            <p:cNvPr id="53" name="Freeform 13">
              <a:extLst>
                <a:ext uri="{FF2B5EF4-FFF2-40B4-BE49-F238E27FC236}">
                  <a16:creationId xmlns:a16="http://schemas.microsoft.com/office/drawing/2014/main" id="{E872EF2F-ED70-EDE9-BC16-D8C184EB5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876" y="3095625"/>
              <a:ext cx="193675" cy="669925"/>
            </a:xfrm>
            <a:custGeom>
              <a:avLst/>
              <a:gdLst>
                <a:gd name="T0" fmla="*/ 122 w 122"/>
                <a:gd name="T1" fmla="*/ 0 h 422"/>
                <a:gd name="T2" fmla="*/ 0 w 122"/>
                <a:gd name="T3" fmla="*/ 211 h 422"/>
                <a:gd name="T4" fmla="*/ 122 w 122"/>
                <a:gd name="T5" fmla="*/ 422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" h="422">
                  <a:moveTo>
                    <a:pt x="122" y="0"/>
                  </a:moveTo>
                  <a:lnTo>
                    <a:pt x="0" y="211"/>
                  </a:lnTo>
                  <a:lnTo>
                    <a:pt x="122" y="422"/>
                  </a:lnTo>
                </a:path>
              </a:pathLst>
            </a:custGeom>
            <a:noFill/>
            <a:ln w="2857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ru-RU" sz="360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F50D06A-B4BE-12A6-0058-F9813B91D7EB}"/>
              </a:ext>
            </a:extLst>
          </p:cNvPr>
          <p:cNvGrpSpPr/>
          <p:nvPr/>
        </p:nvGrpSpPr>
        <p:grpSpPr>
          <a:xfrm>
            <a:off x="6648453" y="4127500"/>
            <a:ext cx="9788526" cy="1873252"/>
            <a:chOff x="3324226" y="2063750"/>
            <a:chExt cx="4894263" cy="936626"/>
          </a:xfrm>
        </p:grpSpPr>
        <p:sp>
          <p:nvSpPr>
            <p:cNvPr id="55" name="Freeform 14">
              <a:extLst>
                <a:ext uri="{FF2B5EF4-FFF2-40B4-BE49-F238E27FC236}">
                  <a16:creationId xmlns:a16="http://schemas.microsoft.com/office/drawing/2014/main" id="{040550FF-ACB9-3A17-33FE-26EA47016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2463" y="2063750"/>
              <a:ext cx="152400" cy="144463"/>
            </a:xfrm>
            <a:custGeom>
              <a:avLst/>
              <a:gdLst>
                <a:gd name="T0" fmla="*/ 0 w 96"/>
                <a:gd name="T1" fmla="*/ 0 h 91"/>
                <a:gd name="T2" fmla="*/ 96 w 96"/>
                <a:gd name="T3" fmla="*/ 45 h 91"/>
                <a:gd name="T4" fmla="*/ 0 w 96"/>
                <a:gd name="T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91">
                  <a:moveTo>
                    <a:pt x="0" y="0"/>
                  </a:moveTo>
                  <a:lnTo>
                    <a:pt x="96" y="45"/>
                  </a:lnTo>
                  <a:lnTo>
                    <a:pt x="0" y="91"/>
                  </a:lnTo>
                </a:path>
              </a:pathLst>
            </a:custGeom>
            <a:noFill/>
            <a:ln w="28575" cap="rnd">
              <a:solidFill>
                <a:schemeClr val="accent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ru-RU" sz="3600"/>
            </a:p>
          </p:txBody>
        </p:sp>
        <p:sp>
          <p:nvSpPr>
            <p:cNvPr id="56" name="Freeform 15">
              <a:extLst>
                <a:ext uri="{FF2B5EF4-FFF2-40B4-BE49-F238E27FC236}">
                  <a16:creationId xmlns:a16="http://schemas.microsoft.com/office/drawing/2014/main" id="{68D75AB0-7281-0D28-EA5F-51495B725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4226" y="2135188"/>
              <a:ext cx="4352925" cy="865188"/>
            </a:xfrm>
            <a:custGeom>
              <a:avLst/>
              <a:gdLst>
                <a:gd name="T0" fmla="*/ 2742 w 2742"/>
                <a:gd name="T1" fmla="*/ 545 h 545"/>
                <a:gd name="T2" fmla="*/ 0 w 2742"/>
                <a:gd name="T3" fmla="*/ 545 h 545"/>
                <a:gd name="T4" fmla="*/ 314 w 2742"/>
                <a:gd name="T5" fmla="*/ 0 h 545"/>
                <a:gd name="T6" fmla="*/ 813 w 2742"/>
                <a:gd name="T7" fmla="*/ 0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42" h="545">
                  <a:moveTo>
                    <a:pt x="2742" y="545"/>
                  </a:moveTo>
                  <a:lnTo>
                    <a:pt x="0" y="545"/>
                  </a:lnTo>
                  <a:lnTo>
                    <a:pt x="314" y="0"/>
                  </a:lnTo>
                  <a:lnTo>
                    <a:pt x="813" y="0"/>
                  </a:lnTo>
                </a:path>
              </a:pathLst>
            </a:custGeom>
            <a:noFill/>
            <a:ln w="28575" cap="rnd">
              <a:solidFill>
                <a:schemeClr val="accent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ru-RU" sz="3600"/>
            </a:p>
          </p:txBody>
        </p:sp>
        <p:sp>
          <p:nvSpPr>
            <p:cNvPr id="57" name="Freeform 16">
              <a:extLst>
                <a:ext uri="{FF2B5EF4-FFF2-40B4-BE49-F238E27FC236}">
                  <a16:creationId xmlns:a16="http://schemas.microsoft.com/office/drawing/2014/main" id="{32766758-F6AB-E0F8-F36A-3E6909CFE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6701" y="2281238"/>
              <a:ext cx="331788" cy="574675"/>
            </a:xfrm>
            <a:custGeom>
              <a:avLst/>
              <a:gdLst>
                <a:gd name="T0" fmla="*/ 87 w 87"/>
                <a:gd name="T1" fmla="*/ 151 h 151"/>
                <a:gd name="T2" fmla="*/ 0 w 87"/>
                <a:gd name="T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7" h="151">
                  <a:moveTo>
                    <a:pt x="87" y="151"/>
                  </a:moveTo>
                  <a:cubicBezTo>
                    <a:pt x="87" y="144"/>
                    <a:pt x="0" y="0"/>
                    <a:pt x="0" y="0"/>
                  </a:cubicBezTo>
                </a:path>
              </a:pathLst>
            </a:custGeom>
            <a:noFill/>
            <a:ln w="28575" cap="rnd">
              <a:solidFill>
                <a:schemeClr val="accent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82880" tIns="91440" rIns="182880" bIns="91440" numCol="1" anchor="t" anchorCtr="0" compatLnSpc="1">
              <a:prstTxWarp prst="textNoShape">
                <a:avLst/>
              </a:prstTxWarp>
            </a:bodyPr>
            <a:lstStyle/>
            <a:p>
              <a:endParaRPr lang="ru-RU" sz="3600"/>
            </a:p>
          </p:txBody>
        </p:sp>
      </p:grpSp>
      <p:sp>
        <p:nvSpPr>
          <p:cNvPr id="58" name="Freeform 17">
            <a:extLst>
              <a:ext uri="{FF2B5EF4-FFF2-40B4-BE49-F238E27FC236}">
                <a16:creationId xmlns:a16="http://schemas.microsoft.com/office/drawing/2014/main" id="{ED2814D5-8044-A249-9D6C-BBBAB6340FE5}"/>
              </a:ext>
            </a:extLst>
          </p:cNvPr>
          <p:cNvSpPr>
            <a:spLocks/>
          </p:cNvSpPr>
          <p:nvPr/>
        </p:nvSpPr>
        <p:spPr bwMode="auto">
          <a:xfrm>
            <a:off x="8855076" y="2543176"/>
            <a:ext cx="7254876" cy="1727200"/>
          </a:xfrm>
          <a:custGeom>
            <a:avLst/>
            <a:gdLst>
              <a:gd name="T0" fmla="*/ 230 w 2285"/>
              <a:gd name="T1" fmla="*/ 544 h 544"/>
              <a:gd name="T2" fmla="*/ 2285 w 2285"/>
              <a:gd name="T3" fmla="*/ 544 h 544"/>
              <a:gd name="T4" fmla="*/ 1971 w 2285"/>
              <a:gd name="T5" fmla="*/ 0 h 544"/>
              <a:gd name="T6" fmla="*/ 245 w 2285"/>
              <a:gd name="T7" fmla="*/ 0 h 544"/>
              <a:gd name="T8" fmla="*/ 0 w 2285"/>
              <a:gd name="T9" fmla="*/ 424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85" h="544">
                <a:moveTo>
                  <a:pt x="230" y="544"/>
                </a:moveTo>
                <a:lnTo>
                  <a:pt x="2285" y="544"/>
                </a:lnTo>
                <a:lnTo>
                  <a:pt x="1971" y="0"/>
                </a:lnTo>
                <a:lnTo>
                  <a:pt x="245" y="0"/>
                </a:lnTo>
                <a:lnTo>
                  <a:pt x="0" y="424"/>
                </a:lnTo>
              </a:path>
            </a:pathLst>
          </a:custGeom>
          <a:noFill/>
          <a:ln w="28575" cap="rnd">
            <a:solidFill>
              <a:schemeClr val="tx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2880" tIns="91440" rIns="182880" bIns="91440" numCol="1" anchor="t" anchorCtr="0" compatLnSpc="1">
            <a:prstTxWarp prst="textNoShape">
              <a:avLst/>
            </a:prstTxWarp>
          </a:bodyPr>
          <a:lstStyle/>
          <a:p>
            <a:endParaRPr lang="ru-RU" sz="3600"/>
          </a:p>
        </p:txBody>
      </p:sp>
      <p:sp>
        <p:nvSpPr>
          <p:cNvPr id="59" name="Rectangle 18">
            <a:extLst>
              <a:ext uri="{FF2B5EF4-FFF2-40B4-BE49-F238E27FC236}">
                <a16:creationId xmlns:a16="http://schemas.microsoft.com/office/drawing/2014/main" id="{5C30FDE7-22EE-2147-B306-4CC98A46D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6980" y="4892677"/>
            <a:ext cx="286136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1828800"/>
            <a:r>
              <a:rPr lang="en-US" altLang="ru-RU" sz="4000" b="1" dirty="0">
                <a:solidFill>
                  <a:schemeClr val="accent4"/>
                </a:solidFill>
                <a:latin typeface="Open Sans Semibold" panose="020B0706030804020204" pitchFamily="34" charset="0"/>
              </a:rPr>
              <a:t>TV &amp; RADIO</a:t>
            </a:r>
            <a:endParaRPr lang="ru-RU" altLang="ru-RU" sz="3600" dirty="0">
              <a:solidFill>
                <a:schemeClr val="accent4"/>
              </a:solidFill>
            </a:endParaRPr>
          </a:p>
        </p:txBody>
      </p:sp>
      <p:sp>
        <p:nvSpPr>
          <p:cNvPr id="60" name="Rectangle 19">
            <a:extLst>
              <a:ext uri="{FF2B5EF4-FFF2-40B4-BE49-F238E27FC236}">
                <a16:creationId xmlns:a16="http://schemas.microsoft.com/office/drawing/2014/main" id="{E1B07815-5DC4-C598-8EEE-B25227DD1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00537" y="6432551"/>
            <a:ext cx="193424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1828800"/>
            <a:r>
              <a:rPr lang="en-US" altLang="ru-RU" sz="4000" b="1" dirty="0">
                <a:solidFill>
                  <a:schemeClr val="accent3"/>
                </a:solidFill>
                <a:latin typeface="Open Sans Semibold" panose="020B0706030804020204" pitchFamily="34" charset="0"/>
              </a:rPr>
              <a:t>DIGITAL</a:t>
            </a:r>
            <a:endParaRPr lang="ru-RU" altLang="ru-RU" sz="3600" dirty="0">
              <a:solidFill>
                <a:schemeClr val="accent3"/>
              </a:solidFill>
            </a:endParaRPr>
          </a:p>
        </p:txBody>
      </p:sp>
      <p:sp>
        <p:nvSpPr>
          <p:cNvPr id="61" name="Rectangle 20">
            <a:extLst>
              <a:ext uri="{FF2B5EF4-FFF2-40B4-BE49-F238E27FC236}">
                <a16:creationId xmlns:a16="http://schemas.microsoft.com/office/drawing/2014/main" id="{413C0AAC-D00C-93B6-0353-853BE1058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71343" y="8194677"/>
            <a:ext cx="119263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1828800"/>
            <a:r>
              <a:rPr lang="en-US" altLang="ru-RU" sz="4000" b="1" dirty="0">
                <a:solidFill>
                  <a:schemeClr val="accent2"/>
                </a:solidFill>
                <a:latin typeface="Open Sans Semibold" panose="020B0706030804020204" pitchFamily="34" charset="0"/>
              </a:rPr>
              <a:t>OOH</a:t>
            </a:r>
            <a:endParaRPr lang="ru-RU" altLang="ru-RU" sz="3600" dirty="0">
              <a:solidFill>
                <a:schemeClr val="accent2"/>
              </a:solidFill>
            </a:endParaRPr>
          </a:p>
        </p:txBody>
      </p:sp>
      <p:sp>
        <p:nvSpPr>
          <p:cNvPr id="62" name="Rectangle 21">
            <a:extLst>
              <a:ext uri="{FF2B5EF4-FFF2-40B4-BE49-F238E27FC236}">
                <a16:creationId xmlns:a16="http://schemas.microsoft.com/office/drawing/2014/main" id="{2558C50A-D434-E422-7AA5-23A2B2F070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20661" y="9953627"/>
            <a:ext cx="14940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1828800"/>
            <a:r>
              <a:rPr lang="en-US" altLang="ru-RU" sz="4000" b="1" dirty="0">
                <a:solidFill>
                  <a:schemeClr val="accent1"/>
                </a:solidFill>
                <a:latin typeface="Open Sans Semibold" panose="020B0706030804020204" pitchFamily="34" charset="0"/>
              </a:rPr>
              <a:t>PRINT</a:t>
            </a:r>
            <a:endParaRPr lang="ru-RU" altLang="ru-RU" sz="3600" dirty="0">
              <a:solidFill>
                <a:schemeClr val="accent1"/>
              </a:solidFill>
            </a:endParaRPr>
          </a:p>
        </p:txBody>
      </p:sp>
      <p:sp>
        <p:nvSpPr>
          <p:cNvPr id="63" name="Rectangle 22">
            <a:extLst>
              <a:ext uri="{FF2B5EF4-FFF2-40B4-BE49-F238E27FC236}">
                <a16:creationId xmlns:a16="http://schemas.microsoft.com/office/drawing/2014/main" id="{3104580C-54EE-2272-C280-A4A72C26F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82990" y="3114677"/>
            <a:ext cx="156934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1828800"/>
            <a:r>
              <a:rPr lang="en-US" altLang="ru-RU" sz="4000" b="1" dirty="0">
                <a:solidFill>
                  <a:schemeClr val="accent4"/>
                </a:solidFill>
                <a:latin typeface="Open Sans Semibold" panose="020B0706030804020204" pitchFamily="34" charset="0"/>
              </a:rPr>
              <a:t>DOOH</a:t>
            </a:r>
            <a:endParaRPr lang="ru-RU" altLang="ru-RU" sz="3600" dirty="0">
              <a:solidFill>
                <a:schemeClr val="accent4"/>
              </a:solidFill>
            </a:endParaRPr>
          </a:p>
        </p:txBody>
      </p:sp>
      <p:sp>
        <p:nvSpPr>
          <p:cNvPr id="64" name="Text Placeholder 26">
            <a:extLst>
              <a:ext uri="{FF2B5EF4-FFF2-40B4-BE49-F238E27FC236}">
                <a16:creationId xmlns:a16="http://schemas.microsoft.com/office/drawing/2014/main" id="{043B1983-8EB4-B492-7F18-7FA9E4E8B79B}"/>
              </a:ext>
            </a:extLst>
          </p:cNvPr>
          <p:cNvSpPr txBox="1">
            <a:spLocks/>
          </p:cNvSpPr>
          <p:nvPr/>
        </p:nvSpPr>
        <p:spPr>
          <a:xfrm>
            <a:off x="19269307" y="4333696"/>
            <a:ext cx="4255526" cy="17176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/>
              <a:t>Lorem ipsum dolor sit amet, consectetur adipiscing elit, sed do eiusmod tempor</a:t>
            </a:r>
          </a:p>
          <a:p>
            <a:pPr marL="0" indent="0" algn="r">
              <a:buNone/>
            </a:pPr>
            <a:endParaRPr lang="ru-RU" dirty="0"/>
          </a:p>
        </p:txBody>
      </p:sp>
      <p:sp>
        <p:nvSpPr>
          <p:cNvPr id="65" name="Text Placeholder 27">
            <a:extLst>
              <a:ext uri="{FF2B5EF4-FFF2-40B4-BE49-F238E27FC236}">
                <a16:creationId xmlns:a16="http://schemas.microsoft.com/office/drawing/2014/main" id="{78C8655C-8B2D-E672-7C71-8CBC550CE32F}"/>
              </a:ext>
            </a:extLst>
          </p:cNvPr>
          <p:cNvSpPr txBox="1">
            <a:spLocks/>
          </p:cNvSpPr>
          <p:nvPr/>
        </p:nvSpPr>
        <p:spPr>
          <a:xfrm>
            <a:off x="19313666" y="3568524"/>
            <a:ext cx="4061932" cy="6773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b="1" dirty="0"/>
              <a:t>DIGITAL</a:t>
            </a:r>
            <a:endParaRPr lang="ru-RU" b="1" dirty="0"/>
          </a:p>
        </p:txBody>
      </p:sp>
      <p:sp>
        <p:nvSpPr>
          <p:cNvPr id="66" name="Text Placeholder 28">
            <a:extLst>
              <a:ext uri="{FF2B5EF4-FFF2-40B4-BE49-F238E27FC236}">
                <a16:creationId xmlns:a16="http://schemas.microsoft.com/office/drawing/2014/main" id="{FCFF2549-A6BD-6FF7-AE9F-8D10759BFF80}"/>
              </a:ext>
            </a:extLst>
          </p:cNvPr>
          <p:cNvSpPr txBox="1">
            <a:spLocks/>
          </p:cNvSpPr>
          <p:nvPr/>
        </p:nvSpPr>
        <p:spPr>
          <a:xfrm>
            <a:off x="915028" y="7984443"/>
            <a:ext cx="4749793" cy="17176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7" name="Text Placeholder 29">
            <a:extLst>
              <a:ext uri="{FF2B5EF4-FFF2-40B4-BE49-F238E27FC236}">
                <a16:creationId xmlns:a16="http://schemas.microsoft.com/office/drawing/2014/main" id="{A9574299-119D-64D5-EB82-A618B4957497}"/>
              </a:ext>
            </a:extLst>
          </p:cNvPr>
          <p:cNvSpPr txBox="1">
            <a:spLocks/>
          </p:cNvSpPr>
          <p:nvPr/>
        </p:nvSpPr>
        <p:spPr>
          <a:xfrm>
            <a:off x="915027" y="7219271"/>
            <a:ext cx="5108377" cy="5023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TV &amp; RADIO</a:t>
            </a:r>
            <a:endParaRPr lang="ru-RU" b="1" dirty="0"/>
          </a:p>
        </p:txBody>
      </p:sp>
      <p:sp>
        <p:nvSpPr>
          <p:cNvPr id="68" name="Text Placeholder 30">
            <a:extLst>
              <a:ext uri="{FF2B5EF4-FFF2-40B4-BE49-F238E27FC236}">
                <a16:creationId xmlns:a16="http://schemas.microsoft.com/office/drawing/2014/main" id="{C9850C8B-D434-C5FE-D9BE-01A42CA7677C}"/>
              </a:ext>
            </a:extLst>
          </p:cNvPr>
          <p:cNvSpPr txBox="1">
            <a:spLocks/>
          </p:cNvSpPr>
          <p:nvPr/>
        </p:nvSpPr>
        <p:spPr>
          <a:xfrm>
            <a:off x="915026" y="3928391"/>
            <a:ext cx="4749793" cy="17176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Lorem ipsum dolor sit amet, consectetur adipiscing elit, sed do eiusmod tempor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9" name="Text Placeholder 31">
            <a:extLst>
              <a:ext uri="{FF2B5EF4-FFF2-40B4-BE49-F238E27FC236}">
                <a16:creationId xmlns:a16="http://schemas.microsoft.com/office/drawing/2014/main" id="{68AA56EB-A911-85DA-EDC6-61798BB7FABC}"/>
              </a:ext>
            </a:extLst>
          </p:cNvPr>
          <p:cNvSpPr txBox="1">
            <a:spLocks/>
          </p:cNvSpPr>
          <p:nvPr/>
        </p:nvSpPr>
        <p:spPr>
          <a:xfrm>
            <a:off x="915025" y="3163219"/>
            <a:ext cx="5108377" cy="10826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DOOH</a:t>
            </a:r>
            <a:endParaRPr lang="ru-RU" b="1" dirty="0"/>
          </a:p>
        </p:txBody>
      </p:sp>
      <p:sp>
        <p:nvSpPr>
          <p:cNvPr id="70" name="Text Placeholder 32">
            <a:extLst>
              <a:ext uri="{FF2B5EF4-FFF2-40B4-BE49-F238E27FC236}">
                <a16:creationId xmlns:a16="http://schemas.microsoft.com/office/drawing/2014/main" id="{F4E519B2-A86A-D99D-3DEF-F0E41623546E}"/>
              </a:ext>
            </a:extLst>
          </p:cNvPr>
          <p:cNvSpPr txBox="1">
            <a:spLocks/>
          </p:cNvSpPr>
          <p:nvPr/>
        </p:nvSpPr>
        <p:spPr>
          <a:xfrm>
            <a:off x="11432545" y="11787869"/>
            <a:ext cx="2337146" cy="5507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PRINT</a:t>
            </a:r>
            <a:endParaRPr lang="ru-RU" b="1" dirty="0"/>
          </a:p>
        </p:txBody>
      </p:sp>
      <p:sp>
        <p:nvSpPr>
          <p:cNvPr id="71" name="Text Placeholder 33">
            <a:extLst>
              <a:ext uri="{FF2B5EF4-FFF2-40B4-BE49-F238E27FC236}">
                <a16:creationId xmlns:a16="http://schemas.microsoft.com/office/drawing/2014/main" id="{91F81CD1-1797-FA1B-8B1A-00DFF3114F38}"/>
              </a:ext>
            </a:extLst>
          </p:cNvPr>
          <p:cNvSpPr txBox="1">
            <a:spLocks/>
          </p:cNvSpPr>
          <p:nvPr/>
        </p:nvSpPr>
        <p:spPr>
          <a:xfrm>
            <a:off x="9356094" y="12338633"/>
            <a:ext cx="6372858" cy="158750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2" name="Text Placeholder 34">
            <a:extLst>
              <a:ext uri="{FF2B5EF4-FFF2-40B4-BE49-F238E27FC236}">
                <a16:creationId xmlns:a16="http://schemas.microsoft.com/office/drawing/2014/main" id="{5268E177-2A93-185F-07F5-373F6E933267}"/>
              </a:ext>
            </a:extLst>
          </p:cNvPr>
          <p:cNvSpPr txBox="1">
            <a:spLocks/>
          </p:cNvSpPr>
          <p:nvPr/>
        </p:nvSpPr>
        <p:spPr>
          <a:xfrm>
            <a:off x="19313666" y="7219271"/>
            <a:ext cx="4061932" cy="10826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b="1" dirty="0"/>
              <a:t>OOH</a:t>
            </a:r>
            <a:endParaRPr lang="ru-RU" b="1" dirty="0"/>
          </a:p>
        </p:txBody>
      </p:sp>
      <p:sp>
        <p:nvSpPr>
          <p:cNvPr id="73" name="Text Placeholder 35">
            <a:extLst>
              <a:ext uri="{FF2B5EF4-FFF2-40B4-BE49-F238E27FC236}">
                <a16:creationId xmlns:a16="http://schemas.microsoft.com/office/drawing/2014/main" id="{895ED244-40CA-277B-6F24-E63A27EE238F}"/>
              </a:ext>
            </a:extLst>
          </p:cNvPr>
          <p:cNvSpPr txBox="1">
            <a:spLocks/>
          </p:cNvSpPr>
          <p:nvPr/>
        </p:nvSpPr>
        <p:spPr>
          <a:xfrm>
            <a:off x="19313666" y="7984443"/>
            <a:ext cx="4061932" cy="158750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co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  <a:p>
            <a:pPr marL="0" indent="0" algn="r">
              <a:buNone/>
            </a:pPr>
            <a:endParaRPr lang="ru-RU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4CB54AE-443B-E4F6-C492-8CE7BD443275}"/>
              </a:ext>
            </a:extLst>
          </p:cNvPr>
          <p:cNvSpPr txBox="1"/>
          <p:nvPr/>
        </p:nvSpPr>
        <p:spPr>
          <a:xfrm>
            <a:off x="4082693" y="470647"/>
            <a:ext cx="16218614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5000" b="1" dirty="0">
                <a:solidFill>
                  <a:schemeClr val="tx2"/>
                </a:solidFill>
              </a:rPr>
              <a:t>MEDIA PLAN OVERVIEW</a:t>
            </a:r>
            <a:endParaRPr lang="en-MY" sz="5000" dirty="0">
              <a:solidFill>
                <a:schemeClr val="tx2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06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/>
      <p:bldP spid="60" grpId="0"/>
      <p:bldP spid="61" grpId="0"/>
      <p:bldP spid="62" grpId="0"/>
      <p:bldP spid="6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 dirty="0">
                <a:solidFill>
                  <a:schemeClr val="tx2"/>
                </a:solidFill>
              </a:rPr>
              <a:t>MEDIA SELECTION</a:t>
            </a:r>
            <a:endParaRPr lang="en-MY" sz="5000" dirty="0">
              <a:solidFill>
                <a:schemeClr val="tx2">
                  <a:alpha val="60000"/>
                </a:schemeClr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4CD6319-8D03-15F0-3B36-A6158C1792D6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l78406">
            <a:extLst>
              <a:ext uri="{FF2B5EF4-FFF2-40B4-BE49-F238E27FC236}">
                <a16:creationId xmlns:a16="http://schemas.microsoft.com/office/drawing/2014/main" id="{657A8F06-8D4A-EED7-647E-1E1299D60D45}"/>
              </a:ext>
            </a:extLst>
          </p:cNvPr>
          <p:cNvCxnSpPr/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 w="19050">
            <a:solidFill>
              <a:srgbClr val="E30613"/>
            </a:solidFill>
          </a:ln>
        </p:spPr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695D64D4-E049-1405-CAFE-9567DB80A73A}"/>
              </a:ext>
            </a:extLst>
          </p:cNvPr>
          <p:cNvSpPr/>
          <p:nvPr/>
        </p:nvSpPr>
        <p:spPr>
          <a:xfrm>
            <a:off x="580000" y="1880000"/>
            <a:ext cx="5516000" cy="79963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7" name="l81675">
            <a:extLst>
              <a:ext uri="{FF2B5EF4-FFF2-40B4-BE49-F238E27FC236}">
                <a16:creationId xmlns:a16="http://schemas.microsoft.com/office/drawing/2014/main" id="{E76417D1-CCA3-3CA0-E677-0CD5953CBBD2}"/>
              </a:ext>
            </a:extLst>
          </p:cNvPr>
          <p:cNvCxnSpPr/>
          <p:nvPr/>
        </p:nvCxnSpPr>
        <p:spPr>
          <a:xfrm>
            <a:off x="6096000" y="1960000"/>
            <a:ext cx="0" cy="11756000"/>
          </a:xfrm>
          <a:prstGeom prst="line">
            <a:avLst/>
          </a:prstGeom>
          <a:ln w="9525">
            <a:solidFill>
              <a:srgbClr val="D8D8D8"/>
            </a:solidFill>
          </a:ln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4E9895A-159F-C00F-9781-A344E74F48F4}"/>
              </a:ext>
            </a:extLst>
          </p:cNvPr>
          <p:cNvSpPr txBox="1"/>
          <p:nvPr/>
        </p:nvSpPr>
        <p:spPr>
          <a:xfrm>
            <a:off x="580000" y="2440000"/>
            <a:ext cx="4936000" cy="2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0" b="1">
                <a:solidFill>
                  <a:srgbClr val="E30613"/>
                </a:solidFill>
                <a:latin typeface="Arcon"/>
              </a:rPr>
              <a:t>30%</a:t>
            </a:r>
          </a:p>
        </p:txBody>
      </p:sp>
      <p:cxnSp>
        <p:nvCxnSpPr>
          <p:cNvPr id="9" name="l85920">
            <a:extLst>
              <a:ext uri="{FF2B5EF4-FFF2-40B4-BE49-F238E27FC236}">
                <a16:creationId xmlns:a16="http://schemas.microsoft.com/office/drawing/2014/main" id="{0E1B6620-D28C-C334-F6B4-A57392154376}"/>
              </a:ext>
            </a:extLst>
          </p:cNvPr>
          <p:cNvCxnSpPr/>
          <p:nvPr/>
        </p:nvCxnSpPr>
        <p:spPr>
          <a:xfrm>
            <a:off x="580000" y="4960000"/>
            <a:ext cx="4936000" cy="0"/>
          </a:xfrm>
          <a:prstGeom prst="line">
            <a:avLst/>
          </a:prstGeom>
          <a:ln w="9525">
            <a:solidFill>
              <a:srgbClr val="F0C0C0"/>
            </a:solidFill>
          </a:ln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C98CA35-7690-52B6-779C-4FBAB4CFB2BC}"/>
              </a:ext>
            </a:extLst>
          </p:cNvPr>
          <p:cNvSpPr txBox="1"/>
          <p:nvPr/>
        </p:nvSpPr>
        <p:spPr>
          <a:xfrm>
            <a:off x="580000" y="5160000"/>
            <a:ext cx="126829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US" sz="2800" dirty="0">
                <a:solidFill>
                  <a:srgbClr val="E30613"/>
                </a:solidFill>
                <a:latin typeface="Arcon"/>
              </a:rPr>
              <a:t>DOOH</a:t>
            </a:r>
            <a:endParaRPr sz="2800" dirty="0">
              <a:solidFill>
                <a:srgbClr val="E30613"/>
              </a:solidFill>
              <a:latin typeface="Arco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D32F826-F7A9-9143-5482-A49A7E587C30}"/>
              </a:ext>
            </a:extLst>
          </p:cNvPr>
          <p:cNvSpPr txBox="1"/>
          <p:nvPr/>
        </p:nvSpPr>
        <p:spPr>
          <a:xfrm>
            <a:off x="580000" y="5960000"/>
            <a:ext cx="493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 dirty="0">
                <a:solidFill>
                  <a:srgbClr val="A8A8A8"/>
                </a:solidFill>
                <a:latin typeface="Arcon"/>
              </a:rPr>
              <a:t>Lorem ipsum dolor sit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amet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,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consectetuer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adipiscing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elit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, sed diam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nonummy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nibh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euismod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tincidunt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ut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laoreet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dolor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990024-9037-9338-B060-A5641F961629}"/>
              </a:ext>
            </a:extLst>
          </p:cNvPr>
          <p:cNvSpPr/>
          <p:nvPr/>
        </p:nvSpPr>
        <p:spPr>
          <a:xfrm>
            <a:off x="6096000" y="1880000"/>
            <a:ext cx="6096000" cy="80000"/>
          </a:xfrm>
          <a:prstGeom prst="rect">
            <a:avLst/>
          </a:prstGeom>
          <a:solidFill>
            <a:srgbClr val="58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AFF518C-7161-8BBF-A778-15A53EB03F81}"/>
              </a:ext>
            </a:extLst>
          </p:cNvPr>
          <p:cNvSpPr txBox="1"/>
          <p:nvPr/>
        </p:nvSpPr>
        <p:spPr>
          <a:xfrm>
            <a:off x="6676000" y="2440000"/>
            <a:ext cx="4936000" cy="2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0" b="1">
                <a:solidFill>
                  <a:srgbClr val="585858"/>
                </a:solidFill>
                <a:latin typeface="Arcon"/>
              </a:rPr>
              <a:t>30%</a:t>
            </a:r>
          </a:p>
        </p:txBody>
      </p:sp>
      <p:cxnSp>
        <p:nvCxnSpPr>
          <p:cNvPr id="35" name="l20505">
            <a:extLst>
              <a:ext uri="{FF2B5EF4-FFF2-40B4-BE49-F238E27FC236}">
                <a16:creationId xmlns:a16="http://schemas.microsoft.com/office/drawing/2014/main" id="{3934429F-3A19-B44F-DFDF-BAA199C64D74}"/>
              </a:ext>
            </a:extLst>
          </p:cNvPr>
          <p:cNvCxnSpPr/>
          <p:nvPr/>
        </p:nvCxnSpPr>
        <p:spPr>
          <a:xfrm>
            <a:off x="6676000" y="4960000"/>
            <a:ext cx="4936000" cy="0"/>
          </a:xfrm>
          <a:prstGeom prst="line">
            <a:avLst/>
          </a:prstGeom>
          <a:ln w="9525">
            <a:solidFill>
              <a:srgbClr val="D8D8D8"/>
            </a:solidFill>
          </a:ln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488A700D-B27B-E312-5D3B-16199B1221EF}"/>
              </a:ext>
            </a:extLst>
          </p:cNvPr>
          <p:cNvSpPr txBox="1"/>
          <p:nvPr/>
        </p:nvSpPr>
        <p:spPr>
          <a:xfrm>
            <a:off x="6676000" y="5160000"/>
            <a:ext cx="117371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US" sz="2800" dirty="0">
                <a:solidFill>
                  <a:srgbClr val="3A3A3A"/>
                </a:solidFill>
                <a:latin typeface="Arcon"/>
              </a:rPr>
              <a:t>PRINT</a:t>
            </a:r>
            <a:endParaRPr sz="2800" dirty="0">
              <a:solidFill>
                <a:srgbClr val="3A3A3A"/>
              </a:solidFill>
              <a:latin typeface="Arcon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2400A3C-5B00-E518-0E67-534F53BC4607}"/>
              </a:ext>
            </a:extLst>
          </p:cNvPr>
          <p:cNvSpPr txBox="1"/>
          <p:nvPr/>
        </p:nvSpPr>
        <p:spPr>
          <a:xfrm>
            <a:off x="6676000" y="5960000"/>
            <a:ext cx="493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 dirty="0">
                <a:solidFill>
                  <a:srgbClr val="A8A8A8"/>
                </a:solidFill>
                <a:latin typeface="Arcon"/>
              </a:rPr>
              <a:t>Lorem ipsum dolor sit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amet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,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consectetuer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adipiscing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elit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, sed diam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nonummy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nibh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euismod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tincidunt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ut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</a:t>
            </a:r>
            <a:r>
              <a:rPr sz="2400" b="0" dirty="0" err="1">
                <a:solidFill>
                  <a:srgbClr val="A8A8A8"/>
                </a:solidFill>
                <a:latin typeface="Arcon"/>
              </a:rPr>
              <a:t>laoreet</a:t>
            </a:r>
            <a:r>
              <a:rPr sz="2400" b="0" dirty="0">
                <a:solidFill>
                  <a:srgbClr val="A8A8A8"/>
                </a:solidFill>
                <a:latin typeface="Arcon"/>
              </a:rPr>
              <a:t> dolor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32C0DB2-6F75-D680-CBA7-76ED0C2D7460}"/>
              </a:ext>
            </a:extLst>
          </p:cNvPr>
          <p:cNvSpPr/>
          <p:nvPr/>
        </p:nvSpPr>
        <p:spPr>
          <a:xfrm>
            <a:off x="12192000" y="1880000"/>
            <a:ext cx="6096000" cy="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50" name="l71882">
            <a:extLst>
              <a:ext uri="{FF2B5EF4-FFF2-40B4-BE49-F238E27FC236}">
                <a16:creationId xmlns:a16="http://schemas.microsoft.com/office/drawing/2014/main" id="{F8D17C8F-5AB8-C5AD-B683-57F6A70ACD1D}"/>
              </a:ext>
            </a:extLst>
          </p:cNvPr>
          <p:cNvCxnSpPr/>
          <p:nvPr/>
        </p:nvCxnSpPr>
        <p:spPr>
          <a:xfrm>
            <a:off x="18288000" y="1960000"/>
            <a:ext cx="0" cy="11756000"/>
          </a:xfrm>
          <a:prstGeom prst="line">
            <a:avLst/>
          </a:prstGeom>
          <a:ln w="9525">
            <a:solidFill>
              <a:srgbClr val="D8D8D8"/>
            </a:solidFill>
          </a:ln>
        </p:spPr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004DBA8B-85F8-EA59-6B27-2FA3BD30EA77}"/>
              </a:ext>
            </a:extLst>
          </p:cNvPr>
          <p:cNvSpPr txBox="1"/>
          <p:nvPr/>
        </p:nvSpPr>
        <p:spPr>
          <a:xfrm>
            <a:off x="12772000" y="2440000"/>
            <a:ext cx="2536272" cy="14773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0" b="1" dirty="0">
                <a:solidFill>
                  <a:schemeClr val="accent2"/>
                </a:solidFill>
                <a:latin typeface="Arcon"/>
              </a:rPr>
              <a:t>20%</a:t>
            </a:r>
          </a:p>
        </p:txBody>
      </p:sp>
      <p:cxnSp>
        <p:nvCxnSpPr>
          <p:cNvPr id="52" name="l95713">
            <a:extLst>
              <a:ext uri="{FF2B5EF4-FFF2-40B4-BE49-F238E27FC236}">
                <a16:creationId xmlns:a16="http://schemas.microsoft.com/office/drawing/2014/main" id="{36C46E47-3A68-254E-D7C0-37AA805F9D0B}"/>
              </a:ext>
            </a:extLst>
          </p:cNvPr>
          <p:cNvCxnSpPr/>
          <p:nvPr/>
        </p:nvCxnSpPr>
        <p:spPr>
          <a:xfrm>
            <a:off x="12772000" y="4960000"/>
            <a:ext cx="4936000" cy="0"/>
          </a:xfrm>
          <a:prstGeom prst="line">
            <a:avLst/>
          </a:prstGeom>
          <a:ln w="9525">
            <a:solidFill>
              <a:srgbClr val="D8D8D8"/>
            </a:solidFill>
          </a:ln>
        </p:spPr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1F355370-1AF4-BD50-CC7E-39096674E13C}"/>
              </a:ext>
            </a:extLst>
          </p:cNvPr>
          <p:cNvSpPr txBox="1"/>
          <p:nvPr/>
        </p:nvSpPr>
        <p:spPr>
          <a:xfrm>
            <a:off x="12772000" y="5160000"/>
            <a:ext cx="152958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US" sz="2800" dirty="0">
                <a:solidFill>
                  <a:schemeClr val="accent2"/>
                </a:solidFill>
                <a:latin typeface="Arcon"/>
              </a:rPr>
              <a:t>DIGITAL</a:t>
            </a:r>
            <a:endParaRPr sz="2800" dirty="0">
              <a:solidFill>
                <a:schemeClr val="accent2"/>
              </a:solidFill>
              <a:latin typeface="Arcon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BF786FE-0F03-1E5D-DE4B-FE3FB5E2959F}"/>
              </a:ext>
            </a:extLst>
          </p:cNvPr>
          <p:cNvSpPr txBox="1"/>
          <p:nvPr/>
        </p:nvSpPr>
        <p:spPr>
          <a:xfrm>
            <a:off x="12772000" y="5960000"/>
            <a:ext cx="493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 dirty="0">
                <a:solidFill>
                  <a:schemeClr val="accent2"/>
                </a:solidFill>
                <a:latin typeface="Arcon"/>
              </a:rPr>
              <a:t>Lorem ipsum dolor sit </a:t>
            </a:r>
            <a:r>
              <a:rPr sz="2400" b="0" dirty="0" err="1">
                <a:solidFill>
                  <a:schemeClr val="accent2"/>
                </a:solidFill>
                <a:latin typeface="Arcon"/>
              </a:rPr>
              <a:t>amet</a:t>
            </a:r>
            <a:r>
              <a:rPr sz="2400" b="0" dirty="0">
                <a:solidFill>
                  <a:schemeClr val="accent2"/>
                </a:solidFill>
                <a:latin typeface="Arcon"/>
              </a:rPr>
              <a:t>, </a:t>
            </a:r>
            <a:r>
              <a:rPr sz="2400" b="0" dirty="0" err="1">
                <a:solidFill>
                  <a:schemeClr val="accent2"/>
                </a:solidFill>
                <a:latin typeface="Arcon"/>
              </a:rPr>
              <a:t>consectetuer</a:t>
            </a:r>
            <a:r>
              <a:rPr sz="2400" b="0" dirty="0">
                <a:solidFill>
                  <a:schemeClr val="accent2"/>
                </a:solidFill>
                <a:latin typeface="Arcon"/>
              </a:rPr>
              <a:t> </a:t>
            </a:r>
            <a:r>
              <a:rPr sz="2400" b="0" dirty="0" err="1">
                <a:solidFill>
                  <a:schemeClr val="accent2"/>
                </a:solidFill>
                <a:latin typeface="Arcon"/>
              </a:rPr>
              <a:t>adipiscing</a:t>
            </a:r>
            <a:r>
              <a:rPr sz="2400" b="0" dirty="0">
                <a:solidFill>
                  <a:schemeClr val="accent2"/>
                </a:solidFill>
                <a:latin typeface="Arcon"/>
              </a:rPr>
              <a:t> </a:t>
            </a:r>
            <a:r>
              <a:rPr sz="2400" b="0" dirty="0" err="1">
                <a:solidFill>
                  <a:schemeClr val="accent2"/>
                </a:solidFill>
                <a:latin typeface="Arcon"/>
              </a:rPr>
              <a:t>elit</a:t>
            </a:r>
            <a:r>
              <a:rPr sz="2400" b="0" dirty="0">
                <a:solidFill>
                  <a:schemeClr val="accent2"/>
                </a:solidFill>
                <a:latin typeface="Arcon"/>
              </a:rPr>
              <a:t>, sed diam </a:t>
            </a:r>
            <a:r>
              <a:rPr sz="2400" b="0" dirty="0" err="1">
                <a:solidFill>
                  <a:schemeClr val="accent2"/>
                </a:solidFill>
                <a:latin typeface="Arcon"/>
              </a:rPr>
              <a:t>nonummy</a:t>
            </a:r>
            <a:r>
              <a:rPr sz="2400" b="0" dirty="0">
                <a:solidFill>
                  <a:schemeClr val="accent2"/>
                </a:solidFill>
                <a:latin typeface="Arcon"/>
              </a:rPr>
              <a:t> </a:t>
            </a:r>
            <a:r>
              <a:rPr sz="2400" b="0" dirty="0" err="1">
                <a:solidFill>
                  <a:schemeClr val="accent2"/>
                </a:solidFill>
                <a:latin typeface="Arcon"/>
              </a:rPr>
              <a:t>nibh</a:t>
            </a:r>
            <a:r>
              <a:rPr sz="2400" b="0" dirty="0">
                <a:solidFill>
                  <a:schemeClr val="accent2"/>
                </a:solidFill>
                <a:latin typeface="Arcon"/>
              </a:rPr>
              <a:t> </a:t>
            </a:r>
            <a:r>
              <a:rPr sz="2400" b="0" dirty="0" err="1">
                <a:solidFill>
                  <a:schemeClr val="accent2"/>
                </a:solidFill>
                <a:latin typeface="Arcon"/>
              </a:rPr>
              <a:t>euismod</a:t>
            </a:r>
            <a:r>
              <a:rPr sz="2400" b="0" dirty="0">
                <a:solidFill>
                  <a:schemeClr val="accent2"/>
                </a:solidFill>
                <a:latin typeface="Arcon"/>
              </a:rPr>
              <a:t> </a:t>
            </a:r>
            <a:r>
              <a:rPr sz="2400" b="0" dirty="0" err="1">
                <a:solidFill>
                  <a:schemeClr val="accent2"/>
                </a:solidFill>
                <a:latin typeface="Arcon"/>
              </a:rPr>
              <a:t>tincidunt</a:t>
            </a:r>
            <a:r>
              <a:rPr sz="2400" b="0" dirty="0">
                <a:solidFill>
                  <a:schemeClr val="accent2"/>
                </a:solidFill>
                <a:latin typeface="Arcon"/>
              </a:rPr>
              <a:t> </a:t>
            </a:r>
            <a:r>
              <a:rPr sz="2400" b="0" dirty="0" err="1">
                <a:solidFill>
                  <a:schemeClr val="accent2"/>
                </a:solidFill>
                <a:latin typeface="Arcon"/>
              </a:rPr>
              <a:t>ut</a:t>
            </a:r>
            <a:r>
              <a:rPr sz="2400" b="0" dirty="0">
                <a:solidFill>
                  <a:schemeClr val="accent2"/>
                </a:solidFill>
                <a:latin typeface="Arcon"/>
              </a:rPr>
              <a:t> </a:t>
            </a:r>
            <a:r>
              <a:rPr sz="2400" b="0" dirty="0" err="1">
                <a:solidFill>
                  <a:schemeClr val="accent2"/>
                </a:solidFill>
                <a:latin typeface="Arcon"/>
              </a:rPr>
              <a:t>laoreet</a:t>
            </a:r>
            <a:r>
              <a:rPr sz="2400" b="0" dirty="0">
                <a:solidFill>
                  <a:schemeClr val="accent2"/>
                </a:solidFill>
                <a:latin typeface="Arcon"/>
              </a:rPr>
              <a:t> dolore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814167E-2B54-4078-A9CD-4380CFF58C3D}"/>
              </a:ext>
            </a:extLst>
          </p:cNvPr>
          <p:cNvSpPr/>
          <p:nvPr/>
        </p:nvSpPr>
        <p:spPr>
          <a:xfrm>
            <a:off x="18288000" y="1880000"/>
            <a:ext cx="5515999" cy="799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959467B-D305-7963-4B0A-AE784626F377}"/>
              </a:ext>
            </a:extLst>
          </p:cNvPr>
          <p:cNvSpPr txBox="1"/>
          <p:nvPr/>
        </p:nvSpPr>
        <p:spPr>
          <a:xfrm>
            <a:off x="18868000" y="2440000"/>
            <a:ext cx="2536272" cy="14773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0" b="1" dirty="0">
                <a:solidFill>
                  <a:schemeClr val="accent4"/>
                </a:solidFill>
                <a:latin typeface="Arcon"/>
              </a:rPr>
              <a:t>20%</a:t>
            </a:r>
          </a:p>
        </p:txBody>
      </p:sp>
      <p:cxnSp>
        <p:nvCxnSpPr>
          <p:cNvPr id="58" name="l40054">
            <a:extLst>
              <a:ext uri="{FF2B5EF4-FFF2-40B4-BE49-F238E27FC236}">
                <a16:creationId xmlns:a16="http://schemas.microsoft.com/office/drawing/2014/main" id="{2796101C-920F-9C5D-B965-0CF353CFF983}"/>
              </a:ext>
            </a:extLst>
          </p:cNvPr>
          <p:cNvCxnSpPr/>
          <p:nvPr/>
        </p:nvCxnSpPr>
        <p:spPr>
          <a:xfrm>
            <a:off x="18868000" y="4960000"/>
            <a:ext cx="4936000" cy="0"/>
          </a:xfrm>
          <a:prstGeom prst="line">
            <a:avLst/>
          </a:prstGeom>
          <a:ln w="9525">
            <a:solidFill>
              <a:srgbClr val="D8D8D8"/>
            </a:solidFill>
          </a:ln>
        </p:spPr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E634248C-503A-740E-C8AE-C7AA099C139B}"/>
              </a:ext>
            </a:extLst>
          </p:cNvPr>
          <p:cNvSpPr txBox="1"/>
          <p:nvPr/>
        </p:nvSpPr>
        <p:spPr>
          <a:xfrm>
            <a:off x="18868000" y="5160000"/>
            <a:ext cx="146386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US" sz="2800" dirty="0">
                <a:solidFill>
                  <a:schemeClr val="accent4"/>
                </a:solidFill>
                <a:latin typeface="Arcon"/>
              </a:rPr>
              <a:t>SOCIAL</a:t>
            </a:r>
            <a:endParaRPr sz="2800" dirty="0">
              <a:solidFill>
                <a:schemeClr val="accent4"/>
              </a:solidFill>
              <a:latin typeface="Arcon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B37292C-BB5A-B84E-0B2E-120B28640BE8}"/>
              </a:ext>
            </a:extLst>
          </p:cNvPr>
          <p:cNvSpPr txBox="1"/>
          <p:nvPr/>
        </p:nvSpPr>
        <p:spPr>
          <a:xfrm>
            <a:off x="18868000" y="5960000"/>
            <a:ext cx="493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 dirty="0">
                <a:solidFill>
                  <a:schemeClr val="accent4"/>
                </a:solidFill>
                <a:latin typeface="Arcon"/>
              </a:rPr>
              <a:t>Lorem ipsum dolor sit </a:t>
            </a:r>
            <a:r>
              <a:rPr sz="2400" b="0" dirty="0" err="1">
                <a:solidFill>
                  <a:schemeClr val="accent4"/>
                </a:solidFill>
                <a:latin typeface="Arcon"/>
              </a:rPr>
              <a:t>amet</a:t>
            </a:r>
            <a:r>
              <a:rPr sz="2400" b="0" dirty="0">
                <a:solidFill>
                  <a:schemeClr val="accent4"/>
                </a:solidFill>
                <a:latin typeface="Arcon"/>
              </a:rPr>
              <a:t>, </a:t>
            </a:r>
            <a:r>
              <a:rPr sz="2400" b="0" dirty="0" err="1">
                <a:solidFill>
                  <a:schemeClr val="accent4"/>
                </a:solidFill>
                <a:latin typeface="Arcon"/>
              </a:rPr>
              <a:t>consectetuer</a:t>
            </a:r>
            <a:r>
              <a:rPr sz="2400" b="0" dirty="0">
                <a:solidFill>
                  <a:schemeClr val="accent4"/>
                </a:solidFill>
                <a:latin typeface="Arcon"/>
              </a:rPr>
              <a:t> </a:t>
            </a:r>
            <a:r>
              <a:rPr sz="2400" b="0" dirty="0" err="1">
                <a:solidFill>
                  <a:schemeClr val="accent4"/>
                </a:solidFill>
                <a:latin typeface="Arcon"/>
              </a:rPr>
              <a:t>adipiscing</a:t>
            </a:r>
            <a:r>
              <a:rPr sz="2400" b="0" dirty="0">
                <a:solidFill>
                  <a:schemeClr val="accent4"/>
                </a:solidFill>
                <a:latin typeface="Arcon"/>
              </a:rPr>
              <a:t> </a:t>
            </a:r>
            <a:r>
              <a:rPr sz="2400" b="0" dirty="0" err="1">
                <a:solidFill>
                  <a:schemeClr val="accent4"/>
                </a:solidFill>
                <a:latin typeface="Arcon"/>
              </a:rPr>
              <a:t>elit</a:t>
            </a:r>
            <a:r>
              <a:rPr sz="2400" b="0" dirty="0">
                <a:solidFill>
                  <a:schemeClr val="accent4"/>
                </a:solidFill>
                <a:latin typeface="Arcon"/>
              </a:rPr>
              <a:t>, sed diam </a:t>
            </a:r>
            <a:r>
              <a:rPr sz="2400" b="0" dirty="0" err="1">
                <a:solidFill>
                  <a:schemeClr val="accent4"/>
                </a:solidFill>
                <a:latin typeface="Arcon"/>
              </a:rPr>
              <a:t>nonummy</a:t>
            </a:r>
            <a:r>
              <a:rPr sz="2400" b="0" dirty="0">
                <a:solidFill>
                  <a:schemeClr val="accent4"/>
                </a:solidFill>
                <a:latin typeface="Arcon"/>
              </a:rPr>
              <a:t> </a:t>
            </a:r>
            <a:r>
              <a:rPr sz="2400" b="0" dirty="0" err="1">
                <a:solidFill>
                  <a:schemeClr val="accent4"/>
                </a:solidFill>
                <a:latin typeface="Arcon"/>
              </a:rPr>
              <a:t>nibh</a:t>
            </a:r>
            <a:r>
              <a:rPr sz="2400" b="0" dirty="0">
                <a:solidFill>
                  <a:schemeClr val="accent4"/>
                </a:solidFill>
                <a:latin typeface="Arcon"/>
              </a:rPr>
              <a:t> </a:t>
            </a:r>
            <a:r>
              <a:rPr sz="2400" b="0" dirty="0" err="1">
                <a:solidFill>
                  <a:schemeClr val="accent4"/>
                </a:solidFill>
                <a:latin typeface="Arcon"/>
              </a:rPr>
              <a:t>euismod</a:t>
            </a:r>
            <a:r>
              <a:rPr sz="2400" b="0" dirty="0">
                <a:solidFill>
                  <a:schemeClr val="accent4"/>
                </a:solidFill>
                <a:latin typeface="Arcon"/>
              </a:rPr>
              <a:t> </a:t>
            </a:r>
            <a:r>
              <a:rPr sz="2400" b="0" dirty="0" err="1">
                <a:solidFill>
                  <a:schemeClr val="accent4"/>
                </a:solidFill>
                <a:latin typeface="Arcon"/>
              </a:rPr>
              <a:t>tincidunt</a:t>
            </a:r>
            <a:r>
              <a:rPr sz="2400" b="0" dirty="0">
                <a:solidFill>
                  <a:schemeClr val="accent4"/>
                </a:solidFill>
                <a:latin typeface="Arcon"/>
              </a:rPr>
              <a:t> </a:t>
            </a:r>
            <a:r>
              <a:rPr sz="2400" b="0" dirty="0" err="1">
                <a:solidFill>
                  <a:schemeClr val="accent4"/>
                </a:solidFill>
                <a:latin typeface="Arcon"/>
              </a:rPr>
              <a:t>ut</a:t>
            </a:r>
            <a:r>
              <a:rPr sz="2400" b="0" dirty="0">
                <a:solidFill>
                  <a:schemeClr val="accent4"/>
                </a:solidFill>
                <a:latin typeface="Arcon"/>
              </a:rPr>
              <a:t> </a:t>
            </a:r>
            <a:r>
              <a:rPr sz="2400" b="0" dirty="0" err="1">
                <a:solidFill>
                  <a:schemeClr val="accent4"/>
                </a:solidFill>
                <a:latin typeface="Arcon"/>
              </a:rPr>
              <a:t>laoreet</a:t>
            </a:r>
            <a:r>
              <a:rPr sz="2400" b="0" dirty="0">
                <a:solidFill>
                  <a:schemeClr val="accent4"/>
                </a:solidFill>
                <a:latin typeface="Arcon"/>
              </a:rPr>
              <a:t> dolore</a:t>
            </a:r>
          </a:p>
        </p:txBody>
      </p:sp>
      <p:cxnSp>
        <p:nvCxnSpPr>
          <p:cNvPr id="62" name="l71882">
            <a:extLst>
              <a:ext uri="{FF2B5EF4-FFF2-40B4-BE49-F238E27FC236}">
                <a16:creationId xmlns:a16="http://schemas.microsoft.com/office/drawing/2014/main" id="{699A26CC-8795-3806-6BB0-6A6CE25BA3A6}"/>
              </a:ext>
            </a:extLst>
          </p:cNvPr>
          <p:cNvCxnSpPr/>
          <p:nvPr/>
        </p:nvCxnSpPr>
        <p:spPr>
          <a:xfrm>
            <a:off x="12199434" y="1960000"/>
            <a:ext cx="0" cy="11756000"/>
          </a:xfrm>
          <a:prstGeom prst="line">
            <a:avLst/>
          </a:prstGeom>
          <a:ln w="9525">
            <a:solidFill>
              <a:srgbClr val="D8D8D8"/>
            </a:solidFill>
          </a:ln>
        </p:spPr>
      </p:cxnSp>
    </p:spTree>
    <p:extLst>
      <p:ext uri="{BB962C8B-B14F-4D97-AF65-F5344CB8AC3E}">
        <p14:creationId xmlns:p14="http://schemas.microsoft.com/office/powerpoint/2010/main" val="33737660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DF1293-5F99-4E93-A5DE-17F1598B576F}"/>
              </a:ext>
            </a:extLst>
          </p:cNvPr>
          <p:cNvSpPr txBox="1"/>
          <p:nvPr/>
        </p:nvSpPr>
        <p:spPr>
          <a:xfrm>
            <a:off x="1154511" y="7395336"/>
            <a:ext cx="3213101" cy="44668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spcAft>
                <a:spcPts val="3600"/>
              </a:spcAft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Marketing</a:t>
            </a:r>
          </a:p>
          <a:p>
            <a:pPr>
              <a:spcAft>
                <a:spcPts val="3600"/>
              </a:spcAft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Research</a:t>
            </a:r>
          </a:p>
          <a:p>
            <a:pPr>
              <a:spcAft>
                <a:spcPts val="3600"/>
              </a:spcAft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Operations</a:t>
            </a:r>
          </a:p>
          <a:p>
            <a:pPr>
              <a:spcAft>
                <a:spcPts val="3600"/>
              </a:spcAft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Partnerships</a:t>
            </a:r>
          </a:p>
          <a:p>
            <a:pPr>
              <a:spcAft>
                <a:spcPts val="3600"/>
              </a:spcAft>
            </a:pPr>
            <a:r>
              <a:rPr lang="en-US" sz="2800" dirty="0"/>
              <a:t>Total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C5D8483-5A5C-4D07-A44E-3792F05F1A08}"/>
              </a:ext>
            </a:extLst>
          </p:cNvPr>
          <p:cNvGrpSpPr/>
          <p:nvPr/>
        </p:nvGrpSpPr>
        <p:grpSpPr>
          <a:xfrm>
            <a:off x="1154512" y="7293736"/>
            <a:ext cx="13327856" cy="4810619"/>
            <a:chOff x="860822" y="3596067"/>
            <a:chExt cx="8067277" cy="2405309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061CA431-5197-46CD-BA01-CC85BAF908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822" y="4077129"/>
              <a:ext cx="8067277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D884523-F066-46D9-8F88-5C07D8A243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822" y="4558191"/>
              <a:ext cx="8067277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204BDB6-CD71-4AE1-B57C-A1B5E20400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822" y="5039253"/>
              <a:ext cx="8067277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7254EBE-48AB-4E23-9008-66B4F7EA37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822" y="5520315"/>
              <a:ext cx="8067277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5A8A6CE-B0D3-45A2-8111-E25B2F7B4A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822" y="3596067"/>
              <a:ext cx="8067277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CFB2C63-B80A-4C64-A79B-2B31D05590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822" y="6001376"/>
              <a:ext cx="8067277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047CAD7-1EB4-461C-9AB7-78AA1F4E9762}"/>
              </a:ext>
            </a:extLst>
          </p:cNvPr>
          <p:cNvSpPr txBox="1"/>
          <p:nvPr/>
        </p:nvSpPr>
        <p:spPr>
          <a:xfrm>
            <a:off x="1078315" y="3062208"/>
            <a:ext cx="9124155" cy="159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7000"/>
              </a:lnSpc>
            </a:pPr>
            <a:r>
              <a:rPr lang="en-US" sz="5600" dirty="0"/>
              <a:t>How the funds will be allocated across key areas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D6F3E7-331E-4C64-86D9-59E0910D6F48}"/>
              </a:ext>
            </a:extLst>
          </p:cNvPr>
          <p:cNvSpPr txBox="1"/>
          <p:nvPr/>
        </p:nvSpPr>
        <p:spPr>
          <a:xfrm>
            <a:off x="5325666" y="7395336"/>
            <a:ext cx="3213101" cy="44668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spcAft>
                <a:spcPts val="3600"/>
              </a:spcAft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27%</a:t>
            </a:r>
          </a:p>
          <a:p>
            <a:pPr>
              <a:spcAft>
                <a:spcPts val="3600"/>
              </a:spcAft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22%</a:t>
            </a:r>
          </a:p>
          <a:p>
            <a:pPr>
              <a:spcAft>
                <a:spcPts val="3600"/>
              </a:spcAft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13%</a:t>
            </a:r>
          </a:p>
          <a:p>
            <a:pPr>
              <a:spcAft>
                <a:spcPts val="3600"/>
              </a:spcAft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38%</a:t>
            </a:r>
          </a:p>
          <a:p>
            <a:pPr>
              <a:spcAft>
                <a:spcPts val="3600"/>
              </a:spcAft>
            </a:pPr>
            <a:r>
              <a:rPr lang="en-US" sz="2800" dirty="0"/>
              <a:t>100%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EA97DF-A0ED-4ABB-8327-52CF13CDE6CF}"/>
              </a:ext>
            </a:extLst>
          </p:cNvPr>
          <p:cNvSpPr txBox="1"/>
          <p:nvPr/>
        </p:nvSpPr>
        <p:spPr>
          <a:xfrm>
            <a:off x="8959459" y="7395337"/>
            <a:ext cx="4760907" cy="44668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spcAft>
                <a:spcPts val="3600"/>
              </a:spcAft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3.800.000</a:t>
            </a:r>
          </a:p>
          <a:p>
            <a:pPr>
              <a:spcAft>
                <a:spcPts val="3600"/>
              </a:spcAft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2.700.000</a:t>
            </a:r>
          </a:p>
          <a:p>
            <a:pPr>
              <a:spcAft>
                <a:spcPts val="3600"/>
              </a:spcAft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2.200.000</a:t>
            </a:r>
          </a:p>
          <a:p>
            <a:pPr>
              <a:spcAft>
                <a:spcPts val="3600"/>
              </a:spcAft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1.300.000</a:t>
            </a:r>
          </a:p>
          <a:p>
            <a:pPr>
              <a:spcAft>
                <a:spcPts val="3600"/>
              </a:spcAft>
            </a:pPr>
            <a:r>
              <a:rPr lang="en-US" sz="2800" dirty="0"/>
              <a:t>10.000.000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A72310-26B0-49FF-A3E4-EC3B0D911EBA}"/>
              </a:ext>
            </a:extLst>
          </p:cNvPr>
          <p:cNvSpPr txBox="1"/>
          <p:nvPr/>
        </p:nvSpPr>
        <p:spPr>
          <a:xfrm>
            <a:off x="1154514" y="6480568"/>
            <a:ext cx="3669507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Market trends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C1108E-1988-44BB-8819-2D3241A5EFB7}"/>
              </a:ext>
            </a:extLst>
          </p:cNvPr>
          <p:cNvSpPr txBox="1"/>
          <p:nvPr/>
        </p:nvSpPr>
        <p:spPr>
          <a:xfrm>
            <a:off x="5325668" y="6480568"/>
            <a:ext cx="3669507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Percentage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9384C3-85BC-4CD4-A602-1CD885769C69}"/>
              </a:ext>
            </a:extLst>
          </p:cNvPr>
          <p:cNvSpPr txBox="1"/>
          <p:nvPr/>
        </p:nvSpPr>
        <p:spPr>
          <a:xfrm>
            <a:off x="8959460" y="6480568"/>
            <a:ext cx="3669507" cy="420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Total </a:t>
            </a: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inquity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B379FB07-CEC6-14A1-9148-CFB8B83A9F3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41" r="37541"/>
          <a:stretch>
            <a:fillRect/>
          </a:stretch>
        </p:blipFill>
        <p:spPr>
          <a:custGeom>
            <a:avLst/>
            <a:gdLst>
              <a:gd name="connsiteX0" fmla="*/ 0 w 2531038"/>
              <a:gd name="connsiteY0" fmla="*/ 0 h 5804313"/>
              <a:gd name="connsiteX1" fmla="*/ 2531038 w 2531038"/>
              <a:gd name="connsiteY1" fmla="*/ 0 h 5804313"/>
              <a:gd name="connsiteX2" fmla="*/ 2531038 w 2531038"/>
              <a:gd name="connsiteY2" fmla="*/ 5804313 h 5804313"/>
              <a:gd name="connsiteX3" fmla="*/ 0 w 2531038"/>
              <a:gd name="connsiteY3" fmla="*/ 5804313 h 5804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1038" h="5804313">
                <a:moveTo>
                  <a:pt x="0" y="0"/>
                </a:moveTo>
                <a:lnTo>
                  <a:pt x="2531038" y="0"/>
                </a:lnTo>
                <a:lnTo>
                  <a:pt x="2531038" y="5804313"/>
                </a:lnTo>
                <a:lnTo>
                  <a:pt x="0" y="5804313"/>
                </a:lnTo>
                <a:close/>
              </a:path>
            </a:pathLst>
          </a:custGeom>
          <a:solidFill>
            <a:srgbClr val="FFFFFF">
              <a:lumMod val="95000"/>
              <a:alpha val="50000"/>
            </a:srgbClr>
          </a:solid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A2EA28-61A3-D1C9-BD42-DC18B419096B}"/>
              </a:ext>
            </a:extLst>
          </p:cNvPr>
          <p:cNvSpPr txBox="1"/>
          <p:nvPr/>
        </p:nvSpPr>
        <p:spPr>
          <a:xfrm>
            <a:off x="1138813" y="538040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 dirty="0">
                <a:solidFill>
                  <a:schemeClr val="tx2"/>
                </a:solidFill>
              </a:rPr>
              <a:t>PRICING PLAN</a:t>
            </a:r>
            <a:endParaRPr lang="en-MY" sz="5000" dirty="0">
              <a:solidFill>
                <a:schemeClr val="tx2">
                  <a:alpha val="60000"/>
                </a:schemeClr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1B6B11-D836-6EE9-6A06-6337AD586104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68DB81-C64D-8542-DFD0-E37577051678}"/>
              </a:ext>
            </a:extLst>
          </p:cNvPr>
          <p:cNvCxnSpPr>
            <a:cxnSpLocks/>
          </p:cNvCxnSpPr>
          <p:nvPr/>
        </p:nvCxnSpPr>
        <p:spPr>
          <a:xfrm>
            <a:off x="1147456" y="5223365"/>
            <a:ext cx="1397824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5715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 25"/>
          <p:cNvSpPr>
            <a:spLocks/>
          </p:cNvSpPr>
          <p:nvPr/>
        </p:nvSpPr>
        <p:spPr bwMode="auto">
          <a:xfrm>
            <a:off x="1525588" y="4010025"/>
            <a:ext cx="4525962" cy="4525963"/>
          </a:xfrm>
          <a:custGeom>
            <a:avLst/>
            <a:gdLst>
              <a:gd name="T0" fmla="*/ 1350 w 1426"/>
              <a:gd name="T1" fmla="*/ 849 h 1425"/>
              <a:gd name="T2" fmla="*/ 850 w 1426"/>
              <a:gd name="T3" fmla="*/ 1350 h 1425"/>
              <a:gd name="T4" fmla="*/ 576 w 1426"/>
              <a:gd name="T5" fmla="*/ 1350 h 1425"/>
              <a:gd name="T6" fmla="*/ 76 w 1426"/>
              <a:gd name="T7" fmla="*/ 849 h 1425"/>
              <a:gd name="T8" fmla="*/ 76 w 1426"/>
              <a:gd name="T9" fmla="*/ 576 h 1425"/>
              <a:gd name="T10" fmla="*/ 576 w 1426"/>
              <a:gd name="T11" fmla="*/ 75 h 1425"/>
              <a:gd name="T12" fmla="*/ 850 w 1426"/>
              <a:gd name="T13" fmla="*/ 75 h 1425"/>
              <a:gd name="T14" fmla="*/ 1350 w 1426"/>
              <a:gd name="T15" fmla="*/ 576 h 1425"/>
              <a:gd name="T16" fmla="*/ 1350 w 1426"/>
              <a:gd name="T17" fmla="*/ 849 h 1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26" h="1425">
                <a:moveTo>
                  <a:pt x="1350" y="849"/>
                </a:moveTo>
                <a:cubicBezTo>
                  <a:pt x="850" y="1350"/>
                  <a:pt x="850" y="1350"/>
                  <a:pt x="850" y="1350"/>
                </a:cubicBezTo>
                <a:cubicBezTo>
                  <a:pt x="774" y="1425"/>
                  <a:pt x="652" y="1425"/>
                  <a:pt x="576" y="1350"/>
                </a:cubicBezTo>
                <a:cubicBezTo>
                  <a:pt x="76" y="849"/>
                  <a:pt x="76" y="849"/>
                  <a:pt x="76" y="849"/>
                </a:cubicBezTo>
                <a:cubicBezTo>
                  <a:pt x="0" y="774"/>
                  <a:pt x="0" y="651"/>
                  <a:pt x="76" y="576"/>
                </a:cubicBezTo>
                <a:cubicBezTo>
                  <a:pt x="576" y="75"/>
                  <a:pt x="576" y="75"/>
                  <a:pt x="576" y="75"/>
                </a:cubicBezTo>
                <a:cubicBezTo>
                  <a:pt x="652" y="0"/>
                  <a:pt x="774" y="0"/>
                  <a:pt x="850" y="75"/>
                </a:cubicBezTo>
                <a:cubicBezTo>
                  <a:pt x="1350" y="576"/>
                  <a:pt x="1350" y="576"/>
                  <a:pt x="1350" y="576"/>
                </a:cubicBezTo>
                <a:cubicBezTo>
                  <a:pt x="1426" y="651"/>
                  <a:pt x="1426" y="774"/>
                  <a:pt x="1350" y="84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47" name="Freeform 26"/>
          <p:cNvSpPr>
            <a:spLocks/>
          </p:cNvSpPr>
          <p:nvPr/>
        </p:nvSpPr>
        <p:spPr bwMode="auto">
          <a:xfrm>
            <a:off x="7137400" y="4010025"/>
            <a:ext cx="4522787" cy="4525963"/>
          </a:xfrm>
          <a:custGeom>
            <a:avLst/>
            <a:gdLst>
              <a:gd name="T0" fmla="*/ 1350 w 1425"/>
              <a:gd name="T1" fmla="*/ 849 h 1425"/>
              <a:gd name="T2" fmla="*/ 849 w 1425"/>
              <a:gd name="T3" fmla="*/ 1350 h 1425"/>
              <a:gd name="T4" fmla="*/ 576 w 1425"/>
              <a:gd name="T5" fmla="*/ 1350 h 1425"/>
              <a:gd name="T6" fmla="*/ 75 w 1425"/>
              <a:gd name="T7" fmla="*/ 849 h 1425"/>
              <a:gd name="T8" fmla="*/ 75 w 1425"/>
              <a:gd name="T9" fmla="*/ 576 h 1425"/>
              <a:gd name="T10" fmla="*/ 576 w 1425"/>
              <a:gd name="T11" fmla="*/ 75 h 1425"/>
              <a:gd name="T12" fmla="*/ 849 w 1425"/>
              <a:gd name="T13" fmla="*/ 75 h 1425"/>
              <a:gd name="T14" fmla="*/ 1350 w 1425"/>
              <a:gd name="T15" fmla="*/ 576 h 1425"/>
              <a:gd name="T16" fmla="*/ 1350 w 1425"/>
              <a:gd name="T17" fmla="*/ 849 h 1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25" h="1425">
                <a:moveTo>
                  <a:pt x="1350" y="849"/>
                </a:moveTo>
                <a:cubicBezTo>
                  <a:pt x="849" y="1350"/>
                  <a:pt x="849" y="1350"/>
                  <a:pt x="849" y="1350"/>
                </a:cubicBezTo>
                <a:cubicBezTo>
                  <a:pt x="773" y="1425"/>
                  <a:pt x="651" y="1425"/>
                  <a:pt x="576" y="1350"/>
                </a:cubicBezTo>
                <a:cubicBezTo>
                  <a:pt x="75" y="849"/>
                  <a:pt x="75" y="849"/>
                  <a:pt x="75" y="849"/>
                </a:cubicBezTo>
                <a:cubicBezTo>
                  <a:pt x="0" y="774"/>
                  <a:pt x="0" y="651"/>
                  <a:pt x="75" y="576"/>
                </a:cubicBezTo>
                <a:cubicBezTo>
                  <a:pt x="576" y="75"/>
                  <a:pt x="576" y="75"/>
                  <a:pt x="576" y="75"/>
                </a:cubicBezTo>
                <a:cubicBezTo>
                  <a:pt x="651" y="0"/>
                  <a:pt x="773" y="0"/>
                  <a:pt x="849" y="75"/>
                </a:cubicBezTo>
                <a:cubicBezTo>
                  <a:pt x="1350" y="576"/>
                  <a:pt x="1350" y="576"/>
                  <a:pt x="1350" y="576"/>
                </a:cubicBezTo>
                <a:cubicBezTo>
                  <a:pt x="1425" y="651"/>
                  <a:pt x="1425" y="774"/>
                  <a:pt x="1350" y="84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48" name="Freeform 27"/>
          <p:cNvSpPr>
            <a:spLocks/>
          </p:cNvSpPr>
          <p:nvPr/>
        </p:nvSpPr>
        <p:spPr bwMode="auto">
          <a:xfrm>
            <a:off x="12744450" y="4010025"/>
            <a:ext cx="4522787" cy="4525963"/>
          </a:xfrm>
          <a:custGeom>
            <a:avLst/>
            <a:gdLst>
              <a:gd name="T0" fmla="*/ 1350 w 1425"/>
              <a:gd name="T1" fmla="*/ 849 h 1425"/>
              <a:gd name="T2" fmla="*/ 849 w 1425"/>
              <a:gd name="T3" fmla="*/ 1350 h 1425"/>
              <a:gd name="T4" fmla="*/ 576 w 1425"/>
              <a:gd name="T5" fmla="*/ 1350 h 1425"/>
              <a:gd name="T6" fmla="*/ 75 w 1425"/>
              <a:gd name="T7" fmla="*/ 849 h 1425"/>
              <a:gd name="T8" fmla="*/ 75 w 1425"/>
              <a:gd name="T9" fmla="*/ 576 h 1425"/>
              <a:gd name="T10" fmla="*/ 576 w 1425"/>
              <a:gd name="T11" fmla="*/ 75 h 1425"/>
              <a:gd name="T12" fmla="*/ 849 w 1425"/>
              <a:gd name="T13" fmla="*/ 75 h 1425"/>
              <a:gd name="T14" fmla="*/ 1350 w 1425"/>
              <a:gd name="T15" fmla="*/ 576 h 1425"/>
              <a:gd name="T16" fmla="*/ 1350 w 1425"/>
              <a:gd name="T17" fmla="*/ 849 h 1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25" h="1425">
                <a:moveTo>
                  <a:pt x="1350" y="849"/>
                </a:moveTo>
                <a:cubicBezTo>
                  <a:pt x="849" y="1350"/>
                  <a:pt x="849" y="1350"/>
                  <a:pt x="849" y="1350"/>
                </a:cubicBezTo>
                <a:cubicBezTo>
                  <a:pt x="774" y="1425"/>
                  <a:pt x="652" y="1425"/>
                  <a:pt x="576" y="1350"/>
                </a:cubicBezTo>
                <a:cubicBezTo>
                  <a:pt x="75" y="849"/>
                  <a:pt x="75" y="849"/>
                  <a:pt x="75" y="849"/>
                </a:cubicBezTo>
                <a:cubicBezTo>
                  <a:pt x="0" y="774"/>
                  <a:pt x="0" y="651"/>
                  <a:pt x="75" y="576"/>
                </a:cubicBezTo>
                <a:cubicBezTo>
                  <a:pt x="576" y="75"/>
                  <a:pt x="576" y="75"/>
                  <a:pt x="576" y="75"/>
                </a:cubicBezTo>
                <a:cubicBezTo>
                  <a:pt x="652" y="0"/>
                  <a:pt x="774" y="0"/>
                  <a:pt x="849" y="75"/>
                </a:cubicBezTo>
                <a:cubicBezTo>
                  <a:pt x="1350" y="576"/>
                  <a:pt x="1350" y="576"/>
                  <a:pt x="1350" y="576"/>
                </a:cubicBezTo>
                <a:cubicBezTo>
                  <a:pt x="1425" y="651"/>
                  <a:pt x="1425" y="774"/>
                  <a:pt x="1350" y="849"/>
                </a:cubicBezTo>
                <a:close/>
              </a:path>
            </a:pathLst>
          </a:custGeom>
          <a:solidFill>
            <a:srgbClr val="706F6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49" name="Freeform 28"/>
          <p:cNvSpPr>
            <a:spLocks/>
          </p:cNvSpPr>
          <p:nvPr/>
        </p:nvSpPr>
        <p:spPr bwMode="auto">
          <a:xfrm>
            <a:off x="18353088" y="4010025"/>
            <a:ext cx="4525962" cy="4525963"/>
          </a:xfrm>
          <a:custGeom>
            <a:avLst/>
            <a:gdLst>
              <a:gd name="T0" fmla="*/ 1350 w 1426"/>
              <a:gd name="T1" fmla="*/ 849 h 1425"/>
              <a:gd name="T2" fmla="*/ 850 w 1426"/>
              <a:gd name="T3" fmla="*/ 1350 h 1425"/>
              <a:gd name="T4" fmla="*/ 576 w 1426"/>
              <a:gd name="T5" fmla="*/ 1350 h 1425"/>
              <a:gd name="T6" fmla="*/ 76 w 1426"/>
              <a:gd name="T7" fmla="*/ 849 h 1425"/>
              <a:gd name="T8" fmla="*/ 76 w 1426"/>
              <a:gd name="T9" fmla="*/ 576 h 1425"/>
              <a:gd name="T10" fmla="*/ 576 w 1426"/>
              <a:gd name="T11" fmla="*/ 75 h 1425"/>
              <a:gd name="T12" fmla="*/ 850 w 1426"/>
              <a:gd name="T13" fmla="*/ 75 h 1425"/>
              <a:gd name="T14" fmla="*/ 1350 w 1426"/>
              <a:gd name="T15" fmla="*/ 576 h 1425"/>
              <a:gd name="T16" fmla="*/ 1350 w 1426"/>
              <a:gd name="T17" fmla="*/ 849 h 1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26" h="1425">
                <a:moveTo>
                  <a:pt x="1350" y="849"/>
                </a:moveTo>
                <a:cubicBezTo>
                  <a:pt x="850" y="1350"/>
                  <a:pt x="850" y="1350"/>
                  <a:pt x="850" y="1350"/>
                </a:cubicBezTo>
                <a:cubicBezTo>
                  <a:pt x="774" y="1425"/>
                  <a:pt x="652" y="1425"/>
                  <a:pt x="576" y="1350"/>
                </a:cubicBezTo>
                <a:cubicBezTo>
                  <a:pt x="76" y="849"/>
                  <a:pt x="76" y="849"/>
                  <a:pt x="76" y="849"/>
                </a:cubicBezTo>
                <a:cubicBezTo>
                  <a:pt x="0" y="774"/>
                  <a:pt x="0" y="651"/>
                  <a:pt x="76" y="576"/>
                </a:cubicBezTo>
                <a:cubicBezTo>
                  <a:pt x="576" y="75"/>
                  <a:pt x="576" y="75"/>
                  <a:pt x="576" y="75"/>
                </a:cubicBezTo>
                <a:cubicBezTo>
                  <a:pt x="652" y="0"/>
                  <a:pt x="774" y="0"/>
                  <a:pt x="850" y="75"/>
                </a:cubicBezTo>
                <a:cubicBezTo>
                  <a:pt x="1350" y="576"/>
                  <a:pt x="1350" y="576"/>
                  <a:pt x="1350" y="576"/>
                </a:cubicBezTo>
                <a:cubicBezTo>
                  <a:pt x="1426" y="651"/>
                  <a:pt x="1426" y="774"/>
                  <a:pt x="1350" y="849"/>
                </a:cubicBezTo>
                <a:close/>
              </a:path>
            </a:pathLst>
          </a:custGeom>
          <a:solidFill>
            <a:srgbClr val="706F6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 dirty="0">
                <a:solidFill>
                  <a:schemeClr val="tx2"/>
                </a:solidFill>
                <a:latin typeface="Arcon" pitchFamily="2" charset="77"/>
              </a:rPr>
              <a:t>PRICING PLAN</a:t>
            </a:r>
            <a:endParaRPr lang="en-MY" sz="5000" dirty="0">
              <a:solidFill>
                <a:schemeClr val="tx2">
                  <a:alpha val="60000"/>
                </a:schemeClr>
              </a:solidFill>
              <a:latin typeface="Arcon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867017" y="8712641"/>
            <a:ext cx="382055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80000"/>
              </a:lnSpc>
            </a:pPr>
            <a:r>
              <a:rPr lang="en-MY" sz="2500" dirty="0">
                <a:solidFill>
                  <a:schemeClr val="tx2"/>
                </a:solidFill>
                <a:latin typeface="Arcon" pitchFamily="2" charset="77"/>
              </a:rPr>
              <a:t>02 Users.</a:t>
            </a:r>
          </a:p>
          <a:p>
            <a:pPr algn="ctr">
              <a:lnSpc>
                <a:spcPct val="180000"/>
              </a:lnSpc>
            </a:pPr>
            <a:r>
              <a:rPr lang="en-MY" sz="2500" dirty="0">
                <a:solidFill>
                  <a:schemeClr val="tx2"/>
                </a:solidFill>
                <a:latin typeface="Arcon" pitchFamily="2" charset="77"/>
              </a:rPr>
              <a:t>Elite Supports.</a:t>
            </a:r>
          </a:p>
          <a:p>
            <a:pPr algn="ctr">
              <a:lnSpc>
                <a:spcPct val="180000"/>
              </a:lnSpc>
            </a:pPr>
            <a:r>
              <a:rPr lang="en-MY" sz="2500" dirty="0">
                <a:solidFill>
                  <a:schemeClr val="tx2">
                    <a:alpha val="60000"/>
                  </a:schemeClr>
                </a:solidFill>
                <a:latin typeface="Arcon" pitchFamily="2" charset="77"/>
              </a:rPr>
              <a:t>Elite Interface.</a:t>
            </a:r>
          </a:p>
          <a:p>
            <a:pPr algn="ctr">
              <a:lnSpc>
                <a:spcPct val="180000"/>
              </a:lnSpc>
            </a:pPr>
            <a:r>
              <a:rPr lang="en-MY" sz="2500" dirty="0">
                <a:solidFill>
                  <a:schemeClr val="tx2">
                    <a:alpha val="60000"/>
                  </a:schemeClr>
                </a:solidFill>
                <a:latin typeface="Arcon" pitchFamily="2" charset="77"/>
              </a:rPr>
              <a:t>Elite Reports.</a:t>
            </a:r>
          </a:p>
          <a:p>
            <a:pPr algn="ctr">
              <a:lnSpc>
                <a:spcPct val="180000"/>
              </a:lnSpc>
            </a:pPr>
            <a:r>
              <a:rPr lang="en-MY" sz="2500" dirty="0">
                <a:solidFill>
                  <a:schemeClr val="tx2">
                    <a:alpha val="60000"/>
                  </a:schemeClr>
                </a:solidFill>
                <a:latin typeface="Arcon" pitchFamily="2" charset="77"/>
              </a:rPr>
              <a:t>Advance Support.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744842" y="6171899"/>
            <a:ext cx="21014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400" b="1" dirty="0">
                <a:solidFill>
                  <a:schemeClr val="bg1"/>
                </a:solidFill>
                <a:latin typeface="Arcon" pitchFamily="2" charset="77"/>
              </a:rPr>
              <a:t>R000</a:t>
            </a:r>
            <a:endParaRPr lang="en-MY" sz="4400" dirty="0">
              <a:solidFill>
                <a:schemeClr val="bg1"/>
              </a:solidFill>
              <a:latin typeface="Arcon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744842" y="5387069"/>
            <a:ext cx="2101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bg1"/>
                </a:solidFill>
                <a:latin typeface="Arcon" pitchFamily="2" charset="77"/>
              </a:rPr>
              <a:t>Trial</a:t>
            </a:r>
            <a:endParaRPr lang="en-MY" sz="4000">
              <a:solidFill>
                <a:schemeClr val="bg1"/>
              </a:solidFill>
              <a:latin typeface="Arcon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8340970" y="6171899"/>
            <a:ext cx="21014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400" b="1" dirty="0">
                <a:solidFill>
                  <a:schemeClr val="bg1"/>
                </a:solidFill>
                <a:latin typeface="Arcon" pitchFamily="2" charset="77"/>
              </a:rPr>
              <a:t>R0000</a:t>
            </a:r>
            <a:endParaRPr lang="en-MY" sz="4400" dirty="0">
              <a:solidFill>
                <a:schemeClr val="bg1"/>
              </a:solidFill>
              <a:latin typeface="Arcon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8340970" y="5387069"/>
            <a:ext cx="2101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bg1"/>
                </a:solidFill>
                <a:latin typeface="Arcon" pitchFamily="2" charset="77"/>
              </a:rPr>
              <a:t>Basic</a:t>
            </a:r>
            <a:endParaRPr lang="en-MY" sz="4000">
              <a:solidFill>
                <a:schemeClr val="bg1"/>
              </a:solidFill>
              <a:latin typeface="Arcon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3443322" y="6171899"/>
            <a:ext cx="30890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400" b="1" dirty="0">
                <a:solidFill>
                  <a:schemeClr val="bg1"/>
                </a:solidFill>
                <a:latin typeface="Arcon" pitchFamily="2" charset="77"/>
              </a:rPr>
              <a:t>R00000</a:t>
            </a:r>
            <a:endParaRPr lang="en-MY" sz="4400" dirty="0">
              <a:solidFill>
                <a:schemeClr val="bg1"/>
              </a:solidFill>
              <a:latin typeface="Arcon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3443322" y="5387069"/>
            <a:ext cx="3089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bg1"/>
                </a:solidFill>
                <a:latin typeface="Arcon" pitchFamily="2" charset="77"/>
              </a:rPr>
              <a:t>Standard</a:t>
            </a:r>
            <a:endParaRPr lang="en-MY" sz="4000">
              <a:solidFill>
                <a:schemeClr val="bg1"/>
              </a:solidFill>
              <a:latin typeface="Arcon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8911434" y="6171899"/>
            <a:ext cx="3345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400" b="1" dirty="0">
                <a:solidFill>
                  <a:schemeClr val="bg1"/>
                </a:solidFill>
                <a:latin typeface="Arcon" pitchFamily="2" charset="77"/>
              </a:rPr>
              <a:t>R000000</a:t>
            </a:r>
            <a:endParaRPr lang="en-MY" sz="4400" dirty="0">
              <a:solidFill>
                <a:schemeClr val="bg1"/>
              </a:solidFill>
              <a:latin typeface="Arcon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8911434" y="5387069"/>
            <a:ext cx="33450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bg1"/>
                </a:solidFill>
                <a:latin typeface="Arcon" pitchFamily="2" charset="77"/>
              </a:rPr>
              <a:t>Premium</a:t>
            </a:r>
            <a:endParaRPr lang="en-MY" sz="4000">
              <a:solidFill>
                <a:schemeClr val="bg1"/>
              </a:solidFill>
              <a:latin typeface="Arcon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7476225" y="8712641"/>
            <a:ext cx="382055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80000"/>
              </a:lnSpc>
            </a:pPr>
            <a:r>
              <a:rPr lang="en-MY" sz="2500">
                <a:solidFill>
                  <a:schemeClr val="tx2"/>
                </a:solidFill>
                <a:latin typeface="Arcon" pitchFamily="2" charset="77"/>
              </a:rPr>
              <a:t>05 Users.</a:t>
            </a:r>
          </a:p>
          <a:p>
            <a:pPr algn="ctr">
              <a:lnSpc>
                <a:spcPct val="180000"/>
              </a:lnSpc>
            </a:pPr>
            <a:r>
              <a:rPr lang="en-MY" sz="2500">
                <a:solidFill>
                  <a:schemeClr val="tx2"/>
                </a:solidFill>
                <a:latin typeface="Arcon" pitchFamily="2" charset="77"/>
              </a:rPr>
              <a:t>Elite Supports.</a:t>
            </a:r>
          </a:p>
          <a:p>
            <a:pPr algn="ctr">
              <a:lnSpc>
                <a:spcPct val="180000"/>
              </a:lnSpc>
            </a:pPr>
            <a:r>
              <a:rPr lang="en-MY" sz="2500">
                <a:solidFill>
                  <a:schemeClr val="tx2"/>
                </a:solidFill>
                <a:latin typeface="Arcon" pitchFamily="2" charset="77"/>
              </a:rPr>
              <a:t>Elite Interface.</a:t>
            </a:r>
          </a:p>
          <a:p>
            <a:pPr algn="ctr">
              <a:lnSpc>
                <a:spcPct val="180000"/>
              </a:lnSpc>
            </a:pPr>
            <a:r>
              <a:rPr lang="en-MY" sz="2500">
                <a:solidFill>
                  <a:schemeClr val="tx2">
                    <a:alpha val="60000"/>
                  </a:schemeClr>
                </a:solidFill>
                <a:latin typeface="Arcon" pitchFamily="2" charset="77"/>
              </a:rPr>
              <a:t>Elite Reports.</a:t>
            </a:r>
          </a:p>
          <a:p>
            <a:pPr algn="ctr">
              <a:lnSpc>
                <a:spcPct val="180000"/>
              </a:lnSpc>
            </a:pPr>
            <a:r>
              <a:rPr lang="en-MY" sz="2500">
                <a:solidFill>
                  <a:schemeClr val="tx2">
                    <a:alpha val="60000"/>
                  </a:schemeClr>
                </a:solidFill>
                <a:latin typeface="Arcon" pitchFamily="2" charset="77"/>
              </a:rPr>
              <a:t>Advance Support.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3085433" y="8712641"/>
            <a:ext cx="382055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80000"/>
              </a:lnSpc>
            </a:pPr>
            <a:r>
              <a:rPr lang="en-MY" sz="2500">
                <a:solidFill>
                  <a:schemeClr val="tx2"/>
                </a:solidFill>
                <a:latin typeface="Arcon" pitchFamily="2" charset="77"/>
              </a:rPr>
              <a:t>10 Users.</a:t>
            </a:r>
          </a:p>
          <a:p>
            <a:pPr algn="ctr">
              <a:lnSpc>
                <a:spcPct val="180000"/>
              </a:lnSpc>
            </a:pPr>
            <a:r>
              <a:rPr lang="en-MY" sz="2500">
                <a:solidFill>
                  <a:schemeClr val="tx2"/>
                </a:solidFill>
                <a:latin typeface="Arcon" pitchFamily="2" charset="77"/>
              </a:rPr>
              <a:t>Elite Supports.</a:t>
            </a:r>
          </a:p>
          <a:p>
            <a:pPr algn="ctr">
              <a:lnSpc>
                <a:spcPct val="180000"/>
              </a:lnSpc>
            </a:pPr>
            <a:r>
              <a:rPr lang="en-MY" sz="2500">
                <a:solidFill>
                  <a:schemeClr val="tx2"/>
                </a:solidFill>
                <a:latin typeface="Arcon" pitchFamily="2" charset="77"/>
              </a:rPr>
              <a:t>Elite Interface.</a:t>
            </a:r>
          </a:p>
          <a:p>
            <a:pPr algn="ctr">
              <a:lnSpc>
                <a:spcPct val="180000"/>
              </a:lnSpc>
            </a:pPr>
            <a:r>
              <a:rPr lang="en-MY" sz="2500">
                <a:solidFill>
                  <a:schemeClr val="tx2"/>
                </a:solidFill>
                <a:latin typeface="Arcon" pitchFamily="2" charset="77"/>
              </a:rPr>
              <a:t>Elite. Reports</a:t>
            </a:r>
          </a:p>
          <a:p>
            <a:pPr algn="ctr">
              <a:lnSpc>
                <a:spcPct val="180000"/>
              </a:lnSpc>
            </a:pPr>
            <a:r>
              <a:rPr lang="en-MY" sz="2500">
                <a:solidFill>
                  <a:schemeClr val="tx2">
                    <a:alpha val="60000"/>
                  </a:schemeClr>
                </a:solidFill>
                <a:latin typeface="Arcon" pitchFamily="2" charset="77"/>
              </a:rPr>
              <a:t>Advance Support.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8694641" y="8712641"/>
            <a:ext cx="382055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80000"/>
              </a:lnSpc>
            </a:pPr>
            <a:r>
              <a:rPr lang="en-MY" sz="2500">
                <a:solidFill>
                  <a:schemeClr val="tx2"/>
                </a:solidFill>
                <a:latin typeface="Arcon" pitchFamily="2" charset="77"/>
              </a:rPr>
              <a:t>20 Users.</a:t>
            </a:r>
          </a:p>
          <a:p>
            <a:pPr algn="ctr">
              <a:lnSpc>
                <a:spcPct val="180000"/>
              </a:lnSpc>
            </a:pPr>
            <a:r>
              <a:rPr lang="en-MY" sz="2500">
                <a:solidFill>
                  <a:schemeClr val="tx2"/>
                </a:solidFill>
                <a:latin typeface="Arcon" pitchFamily="2" charset="77"/>
              </a:rPr>
              <a:t>Elite Supports.</a:t>
            </a:r>
          </a:p>
          <a:p>
            <a:pPr algn="ctr">
              <a:lnSpc>
                <a:spcPct val="180000"/>
              </a:lnSpc>
            </a:pPr>
            <a:r>
              <a:rPr lang="en-MY" sz="2500">
                <a:solidFill>
                  <a:schemeClr val="tx2"/>
                </a:solidFill>
                <a:latin typeface="Arcon" pitchFamily="2" charset="77"/>
              </a:rPr>
              <a:t>Elite Interface.</a:t>
            </a:r>
          </a:p>
          <a:p>
            <a:pPr algn="ctr">
              <a:lnSpc>
                <a:spcPct val="180000"/>
              </a:lnSpc>
            </a:pPr>
            <a:r>
              <a:rPr lang="en-MY" sz="2500">
                <a:solidFill>
                  <a:schemeClr val="tx2"/>
                </a:solidFill>
                <a:latin typeface="Arcon" pitchFamily="2" charset="77"/>
              </a:rPr>
              <a:t>Elite Reports.</a:t>
            </a:r>
          </a:p>
          <a:p>
            <a:pPr algn="ctr">
              <a:lnSpc>
                <a:spcPct val="180000"/>
              </a:lnSpc>
            </a:pPr>
            <a:r>
              <a:rPr lang="en-MY" sz="2500">
                <a:solidFill>
                  <a:schemeClr val="tx2"/>
                </a:solidFill>
                <a:latin typeface="Arcon" pitchFamily="2" charset="77"/>
              </a:rPr>
              <a:t>Advance Support.</a:t>
            </a:r>
          </a:p>
        </p:txBody>
      </p:sp>
      <p:sp>
        <p:nvSpPr>
          <p:cNvPr id="26" name="Line 5"/>
          <p:cNvSpPr>
            <a:spLocks noChangeShapeType="1"/>
          </p:cNvSpPr>
          <p:nvPr/>
        </p:nvSpPr>
        <p:spPr bwMode="auto">
          <a:xfrm>
            <a:off x="1744663" y="9466263"/>
            <a:ext cx="4087812" cy="0"/>
          </a:xfrm>
          <a:prstGeom prst="line">
            <a:avLst/>
          </a:prstGeom>
          <a:noFill/>
          <a:ln w="19050" cap="rnd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27" name="Line 6"/>
          <p:cNvSpPr>
            <a:spLocks noChangeShapeType="1"/>
          </p:cNvSpPr>
          <p:nvPr/>
        </p:nvSpPr>
        <p:spPr bwMode="auto">
          <a:xfrm>
            <a:off x="1744663" y="10152063"/>
            <a:ext cx="4087812" cy="0"/>
          </a:xfrm>
          <a:prstGeom prst="line">
            <a:avLst/>
          </a:prstGeom>
          <a:noFill/>
          <a:ln w="19050" cap="rnd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28" name="Line 7"/>
          <p:cNvSpPr>
            <a:spLocks noChangeShapeType="1"/>
          </p:cNvSpPr>
          <p:nvPr/>
        </p:nvSpPr>
        <p:spPr bwMode="auto">
          <a:xfrm>
            <a:off x="1744663" y="10828338"/>
            <a:ext cx="4087812" cy="0"/>
          </a:xfrm>
          <a:prstGeom prst="line">
            <a:avLst/>
          </a:prstGeom>
          <a:noFill/>
          <a:ln w="19050" cap="rnd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29" name="Line 8"/>
          <p:cNvSpPr>
            <a:spLocks noChangeShapeType="1"/>
          </p:cNvSpPr>
          <p:nvPr/>
        </p:nvSpPr>
        <p:spPr bwMode="auto">
          <a:xfrm>
            <a:off x="1744663" y="11526838"/>
            <a:ext cx="4087812" cy="0"/>
          </a:xfrm>
          <a:prstGeom prst="line">
            <a:avLst/>
          </a:prstGeom>
          <a:noFill/>
          <a:ln w="19050" cap="rnd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30" name="Line 9"/>
          <p:cNvSpPr>
            <a:spLocks noChangeShapeType="1"/>
          </p:cNvSpPr>
          <p:nvPr/>
        </p:nvSpPr>
        <p:spPr bwMode="auto">
          <a:xfrm>
            <a:off x="1744663" y="12212638"/>
            <a:ext cx="4087812" cy="0"/>
          </a:xfrm>
          <a:prstGeom prst="line">
            <a:avLst/>
          </a:prstGeom>
          <a:noFill/>
          <a:ln w="19050" cap="rnd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31" name="Line 10"/>
          <p:cNvSpPr>
            <a:spLocks noChangeShapeType="1"/>
          </p:cNvSpPr>
          <p:nvPr/>
        </p:nvSpPr>
        <p:spPr bwMode="auto">
          <a:xfrm>
            <a:off x="7353300" y="9466263"/>
            <a:ext cx="4087812" cy="0"/>
          </a:xfrm>
          <a:prstGeom prst="line">
            <a:avLst/>
          </a:prstGeom>
          <a:noFill/>
          <a:ln w="19050" cap="rnd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32" name="Line 11"/>
          <p:cNvSpPr>
            <a:spLocks noChangeShapeType="1"/>
          </p:cNvSpPr>
          <p:nvPr/>
        </p:nvSpPr>
        <p:spPr bwMode="auto">
          <a:xfrm>
            <a:off x="7353300" y="10152063"/>
            <a:ext cx="4087812" cy="0"/>
          </a:xfrm>
          <a:prstGeom prst="line">
            <a:avLst/>
          </a:prstGeom>
          <a:noFill/>
          <a:ln w="19050" cap="rnd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>
            <a:off x="7353300" y="10828338"/>
            <a:ext cx="4087812" cy="0"/>
          </a:xfrm>
          <a:prstGeom prst="line">
            <a:avLst/>
          </a:prstGeom>
          <a:noFill/>
          <a:ln w="19050" cap="rnd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34" name="Line 13"/>
          <p:cNvSpPr>
            <a:spLocks noChangeShapeType="1"/>
          </p:cNvSpPr>
          <p:nvPr/>
        </p:nvSpPr>
        <p:spPr bwMode="auto">
          <a:xfrm>
            <a:off x="7353300" y="11526838"/>
            <a:ext cx="4087812" cy="0"/>
          </a:xfrm>
          <a:prstGeom prst="line">
            <a:avLst/>
          </a:prstGeom>
          <a:noFill/>
          <a:ln w="19050" cap="rnd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35" name="Line 14"/>
          <p:cNvSpPr>
            <a:spLocks noChangeShapeType="1"/>
          </p:cNvSpPr>
          <p:nvPr/>
        </p:nvSpPr>
        <p:spPr bwMode="auto">
          <a:xfrm>
            <a:off x="7353300" y="12212638"/>
            <a:ext cx="4087812" cy="0"/>
          </a:xfrm>
          <a:prstGeom prst="line">
            <a:avLst/>
          </a:prstGeom>
          <a:noFill/>
          <a:ln w="19050" cap="rnd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36" name="Line 15"/>
          <p:cNvSpPr>
            <a:spLocks noChangeShapeType="1"/>
          </p:cNvSpPr>
          <p:nvPr/>
        </p:nvSpPr>
        <p:spPr bwMode="auto">
          <a:xfrm>
            <a:off x="12960350" y="9466263"/>
            <a:ext cx="4087812" cy="0"/>
          </a:xfrm>
          <a:prstGeom prst="line">
            <a:avLst/>
          </a:prstGeom>
          <a:noFill/>
          <a:ln w="19050" cap="rnd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37" name="Line 16"/>
          <p:cNvSpPr>
            <a:spLocks noChangeShapeType="1"/>
          </p:cNvSpPr>
          <p:nvPr/>
        </p:nvSpPr>
        <p:spPr bwMode="auto">
          <a:xfrm>
            <a:off x="12960350" y="10152063"/>
            <a:ext cx="4087812" cy="0"/>
          </a:xfrm>
          <a:prstGeom prst="line">
            <a:avLst/>
          </a:prstGeom>
          <a:noFill/>
          <a:ln w="19050" cap="rnd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38" name="Line 17"/>
          <p:cNvSpPr>
            <a:spLocks noChangeShapeType="1"/>
          </p:cNvSpPr>
          <p:nvPr/>
        </p:nvSpPr>
        <p:spPr bwMode="auto">
          <a:xfrm>
            <a:off x="12960350" y="10828338"/>
            <a:ext cx="4087812" cy="0"/>
          </a:xfrm>
          <a:prstGeom prst="line">
            <a:avLst/>
          </a:prstGeom>
          <a:noFill/>
          <a:ln w="19050" cap="rnd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39" name="Line 18"/>
          <p:cNvSpPr>
            <a:spLocks noChangeShapeType="1"/>
          </p:cNvSpPr>
          <p:nvPr/>
        </p:nvSpPr>
        <p:spPr bwMode="auto">
          <a:xfrm>
            <a:off x="12960350" y="11526838"/>
            <a:ext cx="4087812" cy="0"/>
          </a:xfrm>
          <a:prstGeom prst="line">
            <a:avLst/>
          </a:prstGeom>
          <a:noFill/>
          <a:ln w="19050" cap="rnd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40" name="Line 19"/>
          <p:cNvSpPr>
            <a:spLocks noChangeShapeType="1"/>
          </p:cNvSpPr>
          <p:nvPr/>
        </p:nvSpPr>
        <p:spPr bwMode="auto">
          <a:xfrm>
            <a:off x="12960350" y="12212638"/>
            <a:ext cx="4087812" cy="0"/>
          </a:xfrm>
          <a:prstGeom prst="line">
            <a:avLst/>
          </a:prstGeom>
          <a:noFill/>
          <a:ln w="19050" cap="rnd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41" name="Line 20"/>
          <p:cNvSpPr>
            <a:spLocks noChangeShapeType="1"/>
          </p:cNvSpPr>
          <p:nvPr/>
        </p:nvSpPr>
        <p:spPr bwMode="auto">
          <a:xfrm>
            <a:off x="18572163" y="9466263"/>
            <a:ext cx="4087812" cy="0"/>
          </a:xfrm>
          <a:prstGeom prst="line">
            <a:avLst/>
          </a:prstGeom>
          <a:noFill/>
          <a:ln w="19050" cap="rnd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42" name="Line 21"/>
          <p:cNvSpPr>
            <a:spLocks noChangeShapeType="1"/>
          </p:cNvSpPr>
          <p:nvPr/>
        </p:nvSpPr>
        <p:spPr bwMode="auto">
          <a:xfrm>
            <a:off x="18572163" y="10152063"/>
            <a:ext cx="4087812" cy="0"/>
          </a:xfrm>
          <a:prstGeom prst="line">
            <a:avLst/>
          </a:prstGeom>
          <a:noFill/>
          <a:ln w="19050" cap="rnd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43" name="Line 22"/>
          <p:cNvSpPr>
            <a:spLocks noChangeShapeType="1"/>
          </p:cNvSpPr>
          <p:nvPr/>
        </p:nvSpPr>
        <p:spPr bwMode="auto">
          <a:xfrm>
            <a:off x="18572163" y="10828338"/>
            <a:ext cx="4087812" cy="0"/>
          </a:xfrm>
          <a:prstGeom prst="line">
            <a:avLst/>
          </a:prstGeom>
          <a:noFill/>
          <a:ln w="19050" cap="rnd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44" name="Line 23"/>
          <p:cNvSpPr>
            <a:spLocks noChangeShapeType="1"/>
          </p:cNvSpPr>
          <p:nvPr/>
        </p:nvSpPr>
        <p:spPr bwMode="auto">
          <a:xfrm>
            <a:off x="18572163" y="11526838"/>
            <a:ext cx="4087812" cy="0"/>
          </a:xfrm>
          <a:prstGeom prst="line">
            <a:avLst/>
          </a:prstGeom>
          <a:noFill/>
          <a:ln w="19050" cap="rnd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45" name="Line 24"/>
          <p:cNvSpPr>
            <a:spLocks noChangeShapeType="1"/>
          </p:cNvSpPr>
          <p:nvPr/>
        </p:nvSpPr>
        <p:spPr bwMode="auto">
          <a:xfrm>
            <a:off x="18572163" y="12212638"/>
            <a:ext cx="4087812" cy="0"/>
          </a:xfrm>
          <a:prstGeom prst="line">
            <a:avLst/>
          </a:prstGeom>
          <a:noFill/>
          <a:ln w="19050" cap="rnd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50" name="Line 29"/>
          <p:cNvSpPr>
            <a:spLocks noChangeShapeType="1"/>
          </p:cNvSpPr>
          <p:nvPr/>
        </p:nvSpPr>
        <p:spPr bwMode="auto">
          <a:xfrm>
            <a:off x="6591300" y="4070350"/>
            <a:ext cx="0" cy="8177213"/>
          </a:xfrm>
          <a:prstGeom prst="line">
            <a:avLst/>
          </a:prstGeom>
          <a:noFill/>
          <a:ln w="28575" cap="flat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51" name="Line 30"/>
          <p:cNvSpPr>
            <a:spLocks noChangeShapeType="1"/>
          </p:cNvSpPr>
          <p:nvPr/>
        </p:nvSpPr>
        <p:spPr bwMode="auto">
          <a:xfrm>
            <a:off x="12187238" y="4070350"/>
            <a:ext cx="0" cy="8177213"/>
          </a:xfrm>
          <a:prstGeom prst="line">
            <a:avLst/>
          </a:prstGeom>
          <a:noFill/>
          <a:ln w="28575" cap="flat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sp>
        <p:nvSpPr>
          <p:cNvPr id="52" name="Line 31"/>
          <p:cNvSpPr>
            <a:spLocks noChangeShapeType="1"/>
          </p:cNvSpPr>
          <p:nvPr/>
        </p:nvSpPr>
        <p:spPr bwMode="auto">
          <a:xfrm>
            <a:off x="17797463" y="4070350"/>
            <a:ext cx="0" cy="8177213"/>
          </a:xfrm>
          <a:prstGeom prst="line">
            <a:avLst/>
          </a:prstGeom>
          <a:noFill/>
          <a:ln w="28575" cap="flat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con" pitchFamily="2" charset="77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B5D714E-E99F-E71A-A9C8-9983BCAF2814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7744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EB9EA-06F0-392D-3839-D7936A909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CAMPAIGN RECAP</a:t>
            </a:r>
          </a:p>
        </p:txBody>
      </p:sp>
    </p:spTree>
    <p:extLst>
      <p:ext uri="{BB962C8B-B14F-4D97-AF65-F5344CB8AC3E}">
        <p14:creationId xmlns:p14="http://schemas.microsoft.com/office/powerpoint/2010/main" val="32957136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14A95E-7269-4C25-A7D1-DA867A30B657}"/>
              </a:ext>
            </a:extLst>
          </p:cNvPr>
          <p:cNvSpPr txBox="1"/>
          <p:nvPr/>
        </p:nvSpPr>
        <p:spPr>
          <a:xfrm>
            <a:off x="1721648" y="3062208"/>
            <a:ext cx="10038555" cy="159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7000"/>
              </a:lnSpc>
            </a:pPr>
            <a:r>
              <a:rPr lang="en-US" sz="5600" dirty="0"/>
              <a:t>Recap the problem, solution, and opportunity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CD62E6-0EDF-48AB-A822-FFC7157840DE}"/>
              </a:ext>
            </a:extLst>
          </p:cNvPr>
          <p:cNvSpPr txBox="1"/>
          <p:nvPr/>
        </p:nvSpPr>
        <p:spPr>
          <a:xfrm>
            <a:off x="1721649" y="7336146"/>
            <a:ext cx="10038554" cy="301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urna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Nunc viverra imperdiet enim. Fusce est. Vivamus a </a:t>
            </a:r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tellus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Pellentesque habitant morbi tristique senectus et netus et malesuada fames ac turpis egestas. Proin pharetra nonummy pede.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60ED1A-4C05-4218-8FD9-0F8FBEADBDD8}"/>
              </a:ext>
            </a:extLst>
          </p:cNvPr>
          <p:cNvSpPr txBox="1"/>
          <p:nvPr/>
        </p:nvSpPr>
        <p:spPr>
          <a:xfrm>
            <a:off x="15651959" y="7293737"/>
            <a:ext cx="7797800" cy="44668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spcAft>
                <a:spcPts val="3600"/>
              </a:spcAft>
            </a:pPr>
            <a:r>
              <a:rPr lang="en-US" sz="2800" dirty="0"/>
              <a:t>One concise sentence: we will do this</a:t>
            </a:r>
          </a:p>
          <a:p>
            <a:pPr>
              <a:spcAft>
                <a:spcPts val="3600"/>
              </a:spcAft>
            </a:pPr>
            <a:r>
              <a:rPr lang="en-US" sz="2800" dirty="0"/>
              <a:t>One concise sentence: then this</a:t>
            </a:r>
          </a:p>
          <a:p>
            <a:pPr>
              <a:spcAft>
                <a:spcPts val="3600"/>
              </a:spcAft>
            </a:pPr>
            <a:r>
              <a:rPr lang="en-US" sz="2800" dirty="0"/>
              <a:t>One concise sentence: then that</a:t>
            </a:r>
          </a:p>
          <a:p>
            <a:pPr>
              <a:spcAft>
                <a:spcPts val="3600"/>
              </a:spcAft>
            </a:pPr>
            <a:r>
              <a:rPr lang="en-US" sz="2800" dirty="0"/>
              <a:t>One concise sentence: we will ensure this</a:t>
            </a:r>
          </a:p>
          <a:p>
            <a:pPr>
              <a:spcAft>
                <a:spcPts val="3600"/>
              </a:spcAft>
            </a:pPr>
            <a:r>
              <a:rPr lang="en-US" sz="2800" dirty="0"/>
              <a:t>One concise sentence: and achieve that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FD35F9E-1FA3-40AF-89D2-85EB307B3611}"/>
              </a:ext>
            </a:extLst>
          </p:cNvPr>
          <p:cNvCxnSpPr>
            <a:cxnSpLocks/>
          </p:cNvCxnSpPr>
          <p:nvPr/>
        </p:nvCxnSpPr>
        <p:spPr>
          <a:xfrm flipH="1">
            <a:off x="14508958" y="8154259"/>
            <a:ext cx="815339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340810A-9B71-4C26-8659-DBD96E4F825A}"/>
              </a:ext>
            </a:extLst>
          </p:cNvPr>
          <p:cNvSpPr txBox="1"/>
          <p:nvPr/>
        </p:nvSpPr>
        <p:spPr>
          <a:xfrm>
            <a:off x="14508957" y="7293737"/>
            <a:ext cx="965200" cy="44668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spcAft>
                <a:spcPts val="3600"/>
              </a:spcAft>
            </a:pPr>
            <a:r>
              <a:rPr lang="en-US" sz="2800" dirty="0">
                <a:solidFill>
                  <a:schemeClr val="accent1"/>
                </a:solidFill>
              </a:rPr>
              <a:t>01</a:t>
            </a:r>
          </a:p>
          <a:p>
            <a:pPr>
              <a:spcAft>
                <a:spcPts val="3600"/>
              </a:spcAft>
            </a:pPr>
            <a:r>
              <a:rPr lang="en-US" sz="2800" dirty="0"/>
              <a:t>02</a:t>
            </a:r>
          </a:p>
          <a:p>
            <a:pPr>
              <a:spcAft>
                <a:spcPts val="3600"/>
              </a:spcAft>
            </a:pPr>
            <a:r>
              <a:rPr lang="en-US" sz="2800" dirty="0"/>
              <a:t>03</a:t>
            </a:r>
          </a:p>
          <a:p>
            <a:pPr>
              <a:spcAft>
                <a:spcPts val="3600"/>
              </a:spcAft>
            </a:pPr>
            <a:r>
              <a:rPr lang="en-US" sz="2800" dirty="0"/>
              <a:t>04</a:t>
            </a:r>
          </a:p>
          <a:p>
            <a:pPr>
              <a:spcAft>
                <a:spcPts val="3600"/>
              </a:spcAft>
            </a:pPr>
            <a:r>
              <a:rPr lang="en-US" sz="2800" dirty="0"/>
              <a:t>05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D8AFA17-D135-4DA8-8F94-627EE56ABEAE}"/>
              </a:ext>
            </a:extLst>
          </p:cNvPr>
          <p:cNvCxnSpPr>
            <a:cxnSpLocks/>
          </p:cNvCxnSpPr>
          <p:nvPr/>
        </p:nvCxnSpPr>
        <p:spPr>
          <a:xfrm flipH="1">
            <a:off x="14508958" y="9116381"/>
            <a:ext cx="815339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C5BD2C-A6B4-41FE-83F5-0EA70FDCC175}"/>
              </a:ext>
            </a:extLst>
          </p:cNvPr>
          <p:cNvCxnSpPr>
            <a:cxnSpLocks/>
          </p:cNvCxnSpPr>
          <p:nvPr/>
        </p:nvCxnSpPr>
        <p:spPr>
          <a:xfrm flipH="1">
            <a:off x="14508958" y="10078507"/>
            <a:ext cx="815339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A32A884-4FD1-4082-A7A8-2A595EB66324}"/>
              </a:ext>
            </a:extLst>
          </p:cNvPr>
          <p:cNvCxnSpPr>
            <a:cxnSpLocks/>
          </p:cNvCxnSpPr>
          <p:nvPr/>
        </p:nvCxnSpPr>
        <p:spPr>
          <a:xfrm flipH="1">
            <a:off x="14508958" y="11040629"/>
            <a:ext cx="815339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3C1D49E-6356-4C4B-8CEA-A8F4718A35B4}"/>
              </a:ext>
            </a:extLst>
          </p:cNvPr>
          <p:cNvCxnSpPr>
            <a:cxnSpLocks/>
          </p:cNvCxnSpPr>
          <p:nvPr/>
        </p:nvCxnSpPr>
        <p:spPr>
          <a:xfrm flipH="1">
            <a:off x="14508958" y="7192133"/>
            <a:ext cx="815339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60D8326-1E7F-4575-8F7F-9BFBEA4524FF}"/>
              </a:ext>
            </a:extLst>
          </p:cNvPr>
          <p:cNvCxnSpPr>
            <a:cxnSpLocks/>
          </p:cNvCxnSpPr>
          <p:nvPr/>
        </p:nvCxnSpPr>
        <p:spPr>
          <a:xfrm flipH="1">
            <a:off x="14508958" y="12002752"/>
            <a:ext cx="815339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0B044B1-E39B-4013-921F-CBB397CDC8C5}"/>
              </a:ext>
            </a:extLst>
          </p:cNvPr>
          <p:cNvSpPr txBox="1"/>
          <p:nvPr/>
        </p:nvSpPr>
        <p:spPr>
          <a:xfrm>
            <a:off x="1721648" y="11113407"/>
            <a:ext cx="7193755" cy="789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Lorem ipsum dolor sit amet, consectetuer adipiscing elit. Maecenas porttitor congue massa. </a:t>
            </a: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87B0EC39-760E-075F-16F3-B1A22374EF0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43" b="12843"/>
          <a:stretch>
            <a:fillRect/>
          </a:stretch>
        </p:blipFill>
        <p:spPr>
          <a:custGeom>
            <a:avLst/>
            <a:gdLst>
              <a:gd name="connsiteX0" fmla="*/ 0 w 4076698"/>
              <a:gd name="connsiteY0" fmla="*/ 0 h 1730828"/>
              <a:gd name="connsiteX1" fmla="*/ 4076698 w 4076698"/>
              <a:gd name="connsiteY1" fmla="*/ 0 h 1730828"/>
              <a:gd name="connsiteX2" fmla="*/ 4076698 w 4076698"/>
              <a:gd name="connsiteY2" fmla="*/ 1730828 h 1730828"/>
              <a:gd name="connsiteX3" fmla="*/ 0 w 4076698"/>
              <a:gd name="connsiteY3" fmla="*/ 1730828 h 1730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76698" h="1730828">
                <a:moveTo>
                  <a:pt x="0" y="0"/>
                </a:moveTo>
                <a:lnTo>
                  <a:pt x="4076698" y="0"/>
                </a:lnTo>
                <a:lnTo>
                  <a:pt x="4076698" y="1730828"/>
                </a:lnTo>
                <a:lnTo>
                  <a:pt x="0" y="1730828"/>
                </a:lnTo>
                <a:close/>
              </a:path>
            </a:pathLst>
          </a:custGeom>
          <a:solidFill>
            <a:srgbClr val="FFFFFF">
              <a:lumMod val="95000"/>
              <a:alpha val="50000"/>
            </a:srgbClr>
          </a:soli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D86C8B0-668C-B716-B744-E611BC57EFFD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CAMPAIGN RECAP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9F78E11-181F-6A3C-81EF-9E9D72784130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2808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utoShape 3"/>
          <p:cNvSpPr>
            <a:spLocks noChangeAspect="1" noChangeArrowheads="1" noTextEdit="1"/>
          </p:cNvSpPr>
          <p:nvPr/>
        </p:nvSpPr>
        <p:spPr bwMode="auto">
          <a:xfrm>
            <a:off x="1285875" y="4116388"/>
            <a:ext cx="21767800" cy="759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5"/>
          <p:cNvSpPr>
            <a:spLocks/>
          </p:cNvSpPr>
          <p:nvPr/>
        </p:nvSpPr>
        <p:spPr bwMode="auto">
          <a:xfrm>
            <a:off x="1289050" y="4116388"/>
            <a:ext cx="4103688" cy="4106862"/>
          </a:xfrm>
          <a:custGeom>
            <a:avLst/>
            <a:gdLst>
              <a:gd name="T0" fmla="*/ 2585 w 2585"/>
              <a:gd name="T1" fmla="*/ 1294 h 2587"/>
              <a:gd name="T2" fmla="*/ 1293 w 2585"/>
              <a:gd name="T3" fmla="*/ 2587 h 2587"/>
              <a:gd name="T4" fmla="*/ 0 w 2585"/>
              <a:gd name="T5" fmla="*/ 1294 h 2587"/>
              <a:gd name="T6" fmla="*/ 1293 w 2585"/>
              <a:gd name="T7" fmla="*/ 0 h 2587"/>
              <a:gd name="T8" fmla="*/ 2585 w 2585"/>
              <a:gd name="T9" fmla="*/ 1294 h 2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85" h="2587">
                <a:moveTo>
                  <a:pt x="2585" y="1294"/>
                </a:moveTo>
                <a:lnTo>
                  <a:pt x="1293" y="2587"/>
                </a:lnTo>
                <a:lnTo>
                  <a:pt x="0" y="1294"/>
                </a:lnTo>
                <a:lnTo>
                  <a:pt x="1293" y="0"/>
                </a:lnTo>
                <a:lnTo>
                  <a:pt x="2585" y="12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706F6F"/>
              </a:solidFill>
            </a:endParaRPr>
          </a:p>
        </p:txBody>
      </p:sp>
      <p:sp>
        <p:nvSpPr>
          <p:cNvPr id="22" name="Freeform 6"/>
          <p:cNvSpPr>
            <a:spLocks/>
          </p:cNvSpPr>
          <p:nvPr/>
        </p:nvSpPr>
        <p:spPr bwMode="auto">
          <a:xfrm>
            <a:off x="7172325" y="4116388"/>
            <a:ext cx="4100513" cy="4106862"/>
          </a:xfrm>
          <a:custGeom>
            <a:avLst/>
            <a:gdLst>
              <a:gd name="T0" fmla="*/ 2583 w 2583"/>
              <a:gd name="T1" fmla="*/ 1294 h 2587"/>
              <a:gd name="T2" fmla="*/ 1292 w 2583"/>
              <a:gd name="T3" fmla="*/ 2587 h 2587"/>
              <a:gd name="T4" fmla="*/ 0 w 2583"/>
              <a:gd name="T5" fmla="*/ 1294 h 2587"/>
              <a:gd name="T6" fmla="*/ 1292 w 2583"/>
              <a:gd name="T7" fmla="*/ 0 h 2587"/>
              <a:gd name="T8" fmla="*/ 2583 w 2583"/>
              <a:gd name="T9" fmla="*/ 1294 h 2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83" h="2587">
                <a:moveTo>
                  <a:pt x="2583" y="1294"/>
                </a:moveTo>
                <a:lnTo>
                  <a:pt x="1292" y="2587"/>
                </a:lnTo>
                <a:lnTo>
                  <a:pt x="0" y="1294"/>
                </a:lnTo>
                <a:lnTo>
                  <a:pt x="1292" y="0"/>
                </a:lnTo>
                <a:lnTo>
                  <a:pt x="2583" y="129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7"/>
          <p:cNvSpPr>
            <a:spLocks/>
          </p:cNvSpPr>
          <p:nvPr/>
        </p:nvSpPr>
        <p:spPr bwMode="auto">
          <a:xfrm>
            <a:off x="13054013" y="4116388"/>
            <a:ext cx="4100513" cy="4106862"/>
          </a:xfrm>
          <a:custGeom>
            <a:avLst/>
            <a:gdLst>
              <a:gd name="T0" fmla="*/ 2583 w 2583"/>
              <a:gd name="T1" fmla="*/ 1294 h 2587"/>
              <a:gd name="T2" fmla="*/ 1293 w 2583"/>
              <a:gd name="T3" fmla="*/ 2587 h 2587"/>
              <a:gd name="T4" fmla="*/ 0 w 2583"/>
              <a:gd name="T5" fmla="*/ 1294 h 2587"/>
              <a:gd name="T6" fmla="*/ 1293 w 2583"/>
              <a:gd name="T7" fmla="*/ 0 h 2587"/>
              <a:gd name="T8" fmla="*/ 2583 w 2583"/>
              <a:gd name="T9" fmla="*/ 1294 h 2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83" h="2587">
                <a:moveTo>
                  <a:pt x="2583" y="1294"/>
                </a:moveTo>
                <a:lnTo>
                  <a:pt x="1293" y="2587"/>
                </a:lnTo>
                <a:lnTo>
                  <a:pt x="0" y="1294"/>
                </a:lnTo>
                <a:lnTo>
                  <a:pt x="1293" y="0"/>
                </a:lnTo>
                <a:lnTo>
                  <a:pt x="2583" y="129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706F6F"/>
              </a:solidFill>
            </a:endParaRPr>
          </a:p>
        </p:txBody>
      </p:sp>
      <p:sp>
        <p:nvSpPr>
          <p:cNvPr id="24" name="Freeform 8"/>
          <p:cNvSpPr>
            <a:spLocks/>
          </p:cNvSpPr>
          <p:nvPr/>
        </p:nvSpPr>
        <p:spPr bwMode="auto">
          <a:xfrm>
            <a:off x="18946813" y="4116388"/>
            <a:ext cx="4103688" cy="4106862"/>
          </a:xfrm>
          <a:custGeom>
            <a:avLst/>
            <a:gdLst>
              <a:gd name="T0" fmla="*/ 2585 w 2585"/>
              <a:gd name="T1" fmla="*/ 1294 h 2587"/>
              <a:gd name="T2" fmla="*/ 1293 w 2585"/>
              <a:gd name="T3" fmla="*/ 2587 h 2587"/>
              <a:gd name="T4" fmla="*/ 0 w 2585"/>
              <a:gd name="T5" fmla="*/ 1294 h 2587"/>
              <a:gd name="T6" fmla="*/ 1293 w 2585"/>
              <a:gd name="T7" fmla="*/ 0 h 2587"/>
              <a:gd name="T8" fmla="*/ 2585 w 2585"/>
              <a:gd name="T9" fmla="*/ 1294 h 2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85" h="2587">
                <a:moveTo>
                  <a:pt x="2585" y="1294"/>
                </a:moveTo>
                <a:lnTo>
                  <a:pt x="1293" y="2587"/>
                </a:lnTo>
                <a:lnTo>
                  <a:pt x="0" y="1294"/>
                </a:lnTo>
                <a:lnTo>
                  <a:pt x="1293" y="0"/>
                </a:lnTo>
                <a:lnTo>
                  <a:pt x="2585" y="129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706F6F"/>
              </a:solidFill>
            </a:endParaRPr>
          </a:p>
        </p:txBody>
      </p:sp>
      <p:sp>
        <p:nvSpPr>
          <p:cNvPr id="25" name="Line 9"/>
          <p:cNvSpPr>
            <a:spLocks noChangeShapeType="1"/>
          </p:cNvSpPr>
          <p:nvPr/>
        </p:nvSpPr>
        <p:spPr bwMode="auto">
          <a:xfrm>
            <a:off x="6280150" y="4116388"/>
            <a:ext cx="0" cy="759936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>
            <a:off x="12179300" y="4116388"/>
            <a:ext cx="0" cy="759936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11"/>
          <p:cNvSpPr>
            <a:spLocks noChangeShapeType="1"/>
          </p:cNvSpPr>
          <p:nvPr/>
        </p:nvSpPr>
        <p:spPr bwMode="auto">
          <a:xfrm>
            <a:off x="18053050" y="4116388"/>
            <a:ext cx="0" cy="759936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DEB7193-5A4B-8A20-43B8-F12434344ECD}"/>
              </a:ext>
            </a:extLst>
          </p:cNvPr>
          <p:cNvGrpSpPr/>
          <p:nvPr/>
        </p:nvGrpSpPr>
        <p:grpSpPr>
          <a:xfrm>
            <a:off x="2598738" y="5294313"/>
            <a:ext cx="1528763" cy="1746250"/>
            <a:chOff x="2598738" y="5294313"/>
            <a:chExt cx="1528763" cy="1746250"/>
          </a:xfrm>
          <a:noFill/>
        </p:grpSpPr>
        <p:sp>
          <p:nvSpPr>
            <p:cNvPr id="28" name="Freeform 12"/>
            <p:cNvSpPr>
              <a:spLocks/>
            </p:cNvSpPr>
            <p:nvPr/>
          </p:nvSpPr>
          <p:spPr bwMode="auto">
            <a:xfrm>
              <a:off x="2871788" y="6043613"/>
              <a:ext cx="881063" cy="996950"/>
            </a:xfrm>
            <a:custGeom>
              <a:avLst/>
              <a:gdLst>
                <a:gd name="T0" fmla="*/ 57 w 278"/>
                <a:gd name="T1" fmla="*/ 314 h 314"/>
                <a:gd name="T2" fmla="*/ 51 w 278"/>
                <a:gd name="T3" fmla="*/ 301 h 314"/>
                <a:gd name="T4" fmla="*/ 51 w 278"/>
                <a:gd name="T5" fmla="*/ 218 h 314"/>
                <a:gd name="T6" fmla="*/ 35 w 278"/>
                <a:gd name="T7" fmla="*/ 173 h 314"/>
                <a:gd name="T8" fmla="*/ 17 w 278"/>
                <a:gd name="T9" fmla="*/ 151 h 314"/>
                <a:gd name="T10" fmla="*/ 0 w 278"/>
                <a:gd name="T11" fmla="*/ 103 h 314"/>
                <a:gd name="T12" fmla="*/ 0 w 278"/>
                <a:gd name="T13" fmla="*/ 35 h 314"/>
                <a:gd name="T14" fmla="*/ 35 w 278"/>
                <a:gd name="T15" fmla="*/ 2 h 314"/>
                <a:gd name="T16" fmla="*/ 112 w 278"/>
                <a:gd name="T17" fmla="*/ 1 h 314"/>
                <a:gd name="T18" fmla="*/ 140 w 278"/>
                <a:gd name="T19" fmla="*/ 37 h 314"/>
                <a:gd name="T20" fmla="*/ 109 w 278"/>
                <a:gd name="T21" fmla="*/ 74 h 314"/>
                <a:gd name="T22" fmla="*/ 105 w 278"/>
                <a:gd name="T23" fmla="*/ 76 h 314"/>
                <a:gd name="T24" fmla="*/ 109 w 278"/>
                <a:gd name="T25" fmla="*/ 80 h 314"/>
                <a:gd name="T26" fmla="*/ 136 w 278"/>
                <a:gd name="T27" fmla="*/ 134 h 314"/>
                <a:gd name="T28" fmla="*/ 146 w 278"/>
                <a:gd name="T29" fmla="*/ 144 h 314"/>
                <a:gd name="T30" fmla="*/ 154 w 278"/>
                <a:gd name="T31" fmla="*/ 133 h 314"/>
                <a:gd name="T32" fmla="*/ 139 w 278"/>
                <a:gd name="T33" fmla="*/ 86 h 314"/>
                <a:gd name="T34" fmla="*/ 139 w 278"/>
                <a:gd name="T35" fmla="*/ 74 h 314"/>
                <a:gd name="T36" fmla="*/ 154 w 278"/>
                <a:gd name="T37" fmla="*/ 51 h 314"/>
                <a:gd name="T38" fmla="*/ 164 w 278"/>
                <a:gd name="T39" fmla="*/ 48 h 314"/>
                <a:gd name="T40" fmla="*/ 201 w 278"/>
                <a:gd name="T41" fmla="*/ 55 h 314"/>
                <a:gd name="T42" fmla="*/ 210 w 278"/>
                <a:gd name="T43" fmla="*/ 58 h 314"/>
                <a:gd name="T44" fmla="*/ 269 w 278"/>
                <a:gd name="T45" fmla="*/ 64 h 314"/>
                <a:gd name="T46" fmla="*/ 278 w 278"/>
                <a:gd name="T47" fmla="*/ 70 h 314"/>
                <a:gd name="T48" fmla="*/ 278 w 278"/>
                <a:gd name="T49" fmla="*/ 107 h 314"/>
                <a:gd name="T50" fmla="*/ 264 w 278"/>
                <a:gd name="T51" fmla="*/ 154 h 314"/>
                <a:gd name="T52" fmla="*/ 250 w 278"/>
                <a:gd name="T53" fmla="*/ 187 h 314"/>
                <a:gd name="T54" fmla="*/ 247 w 278"/>
                <a:gd name="T55" fmla="*/ 204 h 314"/>
                <a:gd name="T56" fmla="*/ 247 w 278"/>
                <a:gd name="T57" fmla="*/ 302 h 314"/>
                <a:gd name="T58" fmla="*/ 241 w 278"/>
                <a:gd name="T59" fmla="*/ 314 h 314"/>
                <a:gd name="T60" fmla="*/ 57 w 278"/>
                <a:gd name="T61" fmla="*/ 314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8" h="314">
                  <a:moveTo>
                    <a:pt x="57" y="314"/>
                  </a:moveTo>
                  <a:cubicBezTo>
                    <a:pt x="52" y="311"/>
                    <a:pt x="51" y="307"/>
                    <a:pt x="51" y="301"/>
                  </a:cubicBezTo>
                  <a:cubicBezTo>
                    <a:pt x="51" y="273"/>
                    <a:pt x="51" y="245"/>
                    <a:pt x="51" y="218"/>
                  </a:cubicBezTo>
                  <a:cubicBezTo>
                    <a:pt x="52" y="201"/>
                    <a:pt x="46" y="186"/>
                    <a:pt x="35" y="173"/>
                  </a:cubicBezTo>
                  <a:cubicBezTo>
                    <a:pt x="29" y="166"/>
                    <a:pt x="23" y="159"/>
                    <a:pt x="17" y="151"/>
                  </a:cubicBezTo>
                  <a:cubicBezTo>
                    <a:pt x="6" y="137"/>
                    <a:pt x="0" y="121"/>
                    <a:pt x="0" y="103"/>
                  </a:cubicBezTo>
                  <a:cubicBezTo>
                    <a:pt x="0" y="80"/>
                    <a:pt x="0" y="58"/>
                    <a:pt x="0" y="35"/>
                  </a:cubicBezTo>
                  <a:cubicBezTo>
                    <a:pt x="1" y="15"/>
                    <a:pt x="14" y="2"/>
                    <a:pt x="35" y="2"/>
                  </a:cubicBezTo>
                  <a:cubicBezTo>
                    <a:pt x="60" y="1"/>
                    <a:pt x="86" y="2"/>
                    <a:pt x="112" y="1"/>
                  </a:cubicBezTo>
                  <a:cubicBezTo>
                    <a:pt x="132" y="0"/>
                    <a:pt x="145" y="14"/>
                    <a:pt x="140" y="37"/>
                  </a:cubicBezTo>
                  <a:cubicBezTo>
                    <a:pt x="136" y="54"/>
                    <a:pt x="126" y="66"/>
                    <a:pt x="109" y="74"/>
                  </a:cubicBezTo>
                  <a:cubicBezTo>
                    <a:pt x="108" y="75"/>
                    <a:pt x="107" y="75"/>
                    <a:pt x="105" y="76"/>
                  </a:cubicBezTo>
                  <a:cubicBezTo>
                    <a:pt x="106" y="78"/>
                    <a:pt x="108" y="79"/>
                    <a:pt x="109" y="80"/>
                  </a:cubicBezTo>
                  <a:cubicBezTo>
                    <a:pt x="125" y="94"/>
                    <a:pt x="135" y="112"/>
                    <a:pt x="136" y="134"/>
                  </a:cubicBezTo>
                  <a:cubicBezTo>
                    <a:pt x="136" y="141"/>
                    <a:pt x="140" y="145"/>
                    <a:pt x="146" y="144"/>
                  </a:cubicBezTo>
                  <a:cubicBezTo>
                    <a:pt x="151" y="144"/>
                    <a:pt x="154" y="140"/>
                    <a:pt x="154" y="133"/>
                  </a:cubicBezTo>
                  <a:cubicBezTo>
                    <a:pt x="154" y="116"/>
                    <a:pt x="148" y="100"/>
                    <a:pt x="139" y="86"/>
                  </a:cubicBezTo>
                  <a:cubicBezTo>
                    <a:pt x="135" y="81"/>
                    <a:pt x="136" y="79"/>
                    <a:pt x="139" y="74"/>
                  </a:cubicBezTo>
                  <a:cubicBezTo>
                    <a:pt x="145" y="67"/>
                    <a:pt x="150" y="59"/>
                    <a:pt x="154" y="51"/>
                  </a:cubicBezTo>
                  <a:cubicBezTo>
                    <a:pt x="157" y="45"/>
                    <a:pt x="159" y="44"/>
                    <a:pt x="164" y="48"/>
                  </a:cubicBezTo>
                  <a:cubicBezTo>
                    <a:pt x="175" y="54"/>
                    <a:pt x="188" y="57"/>
                    <a:pt x="201" y="55"/>
                  </a:cubicBezTo>
                  <a:cubicBezTo>
                    <a:pt x="205" y="54"/>
                    <a:pt x="207" y="55"/>
                    <a:pt x="210" y="58"/>
                  </a:cubicBezTo>
                  <a:cubicBezTo>
                    <a:pt x="227" y="72"/>
                    <a:pt x="249" y="74"/>
                    <a:pt x="269" y="64"/>
                  </a:cubicBezTo>
                  <a:cubicBezTo>
                    <a:pt x="275" y="61"/>
                    <a:pt x="278" y="62"/>
                    <a:pt x="278" y="70"/>
                  </a:cubicBezTo>
                  <a:cubicBezTo>
                    <a:pt x="278" y="82"/>
                    <a:pt x="278" y="94"/>
                    <a:pt x="278" y="107"/>
                  </a:cubicBezTo>
                  <a:cubicBezTo>
                    <a:pt x="278" y="124"/>
                    <a:pt x="272" y="139"/>
                    <a:pt x="264" y="154"/>
                  </a:cubicBezTo>
                  <a:cubicBezTo>
                    <a:pt x="259" y="165"/>
                    <a:pt x="254" y="176"/>
                    <a:pt x="250" y="187"/>
                  </a:cubicBezTo>
                  <a:cubicBezTo>
                    <a:pt x="248" y="193"/>
                    <a:pt x="248" y="199"/>
                    <a:pt x="247" y="204"/>
                  </a:cubicBezTo>
                  <a:cubicBezTo>
                    <a:pt x="247" y="237"/>
                    <a:pt x="247" y="269"/>
                    <a:pt x="247" y="302"/>
                  </a:cubicBezTo>
                  <a:cubicBezTo>
                    <a:pt x="248" y="307"/>
                    <a:pt x="246" y="311"/>
                    <a:pt x="241" y="314"/>
                  </a:cubicBezTo>
                  <a:cubicBezTo>
                    <a:pt x="180" y="314"/>
                    <a:pt x="119" y="314"/>
                    <a:pt x="57" y="314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3"/>
            <p:cNvSpPr>
              <a:spLocks/>
            </p:cNvSpPr>
            <p:nvPr/>
          </p:nvSpPr>
          <p:spPr bwMode="auto">
            <a:xfrm>
              <a:off x="2598738" y="5294313"/>
              <a:ext cx="1528763" cy="1470025"/>
            </a:xfrm>
            <a:custGeom>
              <a:avLst/>
              <a:gdLst>
                <a:gd name="T0" fmla="*/ 68 w 482"/>
                <a:gd name="T1" fmla="*/ 309 h 463"/>
                <a:gd name="T2" fmla="*/ 70 w 482"/>
                <a:gd name="T3" fmla="*/ 355 h 463"/>
                <a:gd name="T4" fmla="*/ 96 w 482"/>
                <a:gd name="T5" fmla="*/ 408 h 463"/>
                <a:gd name="T6" fmla="*/ 112 w 482"/>
                <a:gd name="T7" fmla="*/ 427 h 463"/>
                <a:gd name="T8" fmla="*/ 119 w 482"/>
                <a:gd name="T9" fmla="*/ 450 h 463"/>
                <a:gd name="T10" fmla="*/ 104 w 482"/>
                <a:gd name="T11" fmla="*/ 458 h 463"/>
                <a:gd name="T12" fmla="*/ 51 w 482"/>
                <a:gd name="T13" fmla="*/ 415 h 463"/>
                <a:gd name="T14" fmla="*/ 2 w 482"/>
                <a:gd name="T15" fmla="*/ 271 h 463"/>
                <a:gd name="T16" fmla="*/ 30 w 482"/>
                <a:gd name="T17" fmla="*/ 178 h 463"/>
                <a:gd name="T18" fmla="*/ 62 w 482"/>
                <a:gd name="T19" fmla="*/ 168 h 463"/>
                <a:gd name="T20" fmla="*/ 71 w 482"/>
                <a:gd name="T21" fmla="*/ 163 h 463"/>
                <a:gd name="T22" fmla="*/ 102 w 482"/>
                <a:gd name="T23" fmla="*/ 85 h 463"/>
                <a:gd name="T24" fmla="*/ 147 w 482"/>
                <a:gd name="T25" fmla="*/ 38 h 463"/>
                <a:gd name="T26" fmla="*/ 183 w 482"/>
                <a:gd name="T27" fmla="*/ 47 h 463"/>
                <a:gd name="T28" fmla="*/ 194 w 482"/>
                <a:gd name="T29" fmla="*/ 47 h 463"/>
                <a:gd name="T30" fmla="*/ 205 w 482"/>
                <a:gd name="T31" fmla="*/ 26 h 463"/>
                <a:gd name="T32" fmla="*/ 250 w 482"/>
                <a:gd name="T33" fmla="*/ 14 h 463"/>
                <a:gd name="T34" fmla="*/ 279 w 482"/>
                <a:gd name="T35" fmla="*/ 43 h 463"/>
                <a:gd name="T36" fmla="*/ 290 w 482"/>
                <a:gd name="T37" fmla="*/ 43 h 463"/>
                <a:gd name="T38" fmla="*/ 325 w 482"/>
                <a:gd name="T39" fmla="*/ 38 h 463"/>
                <a:gd name="T40" fmla="*/ 397 w 482"/>
                <a:gd name="T41" fmla="*/ 150 h 463"/>
                <a:gd name="T42" fmla="*/ 400 w 482"/>
                <a:gd name="T43" fmla="*/ 164 h 463"/>
                <a:gd name="T44" fmla="*/ 409 w 482"/>
                <a:gd name="T45" fmla="*/ 168 h 463"/>
                <a:gd name="T46" fmla="*/ 442 w 482"/>
                <a:gd name="T47" fmla="*/ 179 h 463"/>
                <a:gd name="T48" fmla="*/ 432 w 482"/>
                <a:gd name="T49" fmla="*/ 400 h 463"/>
                <a:gd name="T50" fmla="*/ 366 w 482"/>
                <a:gd name="T51" fmla="*/ 459 h 463"/>
                <a:gd name="T52" fmla="*/ 351 w 482"/>
                <a:gd name="T53" fmla="*/ 450 h 463"/>
                <a:gd name="T54" fmla="*/ 362 w 482"/>
                <a:gd name="T55" fmla="*/ 405 h 463"/>
                <a:gd name="T56" fmla="*/ 381 w 482"/>
                <a:gd name="T57" fmla="*/ 359 h 463"/>
                <a:gd name="T58" fmla="*/ 382 w 482"/>
                <a:gd name="T59" fmla="*/ 339 h 463"/>
                <a:gd name="T60" fmla="*/ 382 w 482"/>
                <a:gd name="T61" fmla="*/ 216 h 463"/>
                <a:gd name="T62" fmla="*/ 323 w 482"/>
                <a:gd name="T63" fmla="*/ 161 h 463"/>
                <a:gd name="T64" fmla="*/ 314 w 482"/>
                <a:gd name="T65" fmla="*/ 158 h 463"/>
                <a:gd name="T66" fmla="*/ 265 w 482"/>
                <a:gd name="T67" fmla="*/ 145 h 463"/>
                <a:gd name="T68" fmla="*/ 255 w 482"/>
                <a:gd name="T69" fmla="*/ 143 h 463"/>
                <a:gd name="T70" fmla="*/ 195 w 482"/>
                <a:gd name="T71" fmla="*/ 143 h 463"/>
                <a:gd name="T72" fmla="*/ 183 w 482"/>
                <a:gd name="T73" fmla="*/ 145 h 463"/>
                <a:gd name="T74" fmla="*/ 116 w 482"/>
                <a:gd name="T75" fmla="*/ 199 h 463"/>
                <a:gd name="T76" fmla="*/ 116 w 482"/>
                <a:gd name="T77" fmla="*/ 210 h 463"/>
                <a:gd name="T78" fmla="*/ 107 w 482"/>
                <a:gd name="T79" fmla="*/ 221 h 463"/>
                <a:gd name="T80" fmla="*/ 85 w 482"/>
                <a:gd name="T81" fmla="*/ 233 h 463"/>
                <a:gd name="T82" fmla="*/ 68 w 482"/>
                <a:gd name="T83" fmla="*/ 271 h 463"/>
                <a:gd name="T84" fmla="*/ 68 w 482"/>
                <a:gd name="T85" fmla="*/ 309 h 463"/>
                <a:gd name="T86" fmla="*/ 68 w 482"/>
                <a:gd name="T87" fmla="*/ 30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2" h="463">
                  <a:moveTo>
                    <a:pt x="68" y="309"/>
                  </a:moveTo>
                  <a:cubicBezTo>
                    <a:pt x="68" y="325"/>
                    <a:pt x="68" y="340"/>
                    <a:pt x="70" y="355"/>
                  </a:cubicBezTo>
                  <a:cubicBezTo>
                    <a:pt x="72" y="376"/>
                    <a:pt x="83" y="393"/>
                    <a:pt x="96" y="408"/>
                  </a:cubicBezTo>
                  <a:cubicBezTo>
                    <a:pt x="102" y="414"/>
                    <a:pt x="107" y="421"/>
                    <a:pt x="112" y="427"/>
                  </a:cubicBezTo>
                  <a:cubicBezTo>
                    <a:pt x="117" y="434"/>
                    <a:pt x="119" y="441"/>
                    <a:pt x="119" y="450"/>
                  </a:cubicBezTo>
                  <a:cubicBezTo>
                    <a:pt x="119" y="459"/>
                    <a:pt x="112" y="463"/>
                    <a:pt x="104" y="458"/>
                  </a:cubicBezTo>
                  <a:cubicBezTo>
                    <a:pt x="84" y="447"/>
                    <a:pt x="66" y="433"/>
                    <a:pt x="51" y="415"/>
                  </a:cubicBezTo>
                  <a:cubicBezTo>
                    <a:pt x="16" y="374"/>
                    <a:pt x="0" y="325"/>
                    <a:pt x="2" y="271"/>
                  </a:cubicBezTo>
                  <a:cubicBezTo>
                    <a:pt x="4" y="238"/>
                    <a:pt x="14" y="207"/>
                    <a:pt x="30" y="178"/>
                  </a:cubicBezTo>
                  <a:cubicBezTo>
                    <a:pt x="37" y="166"/>
                    <a:pt x="50" y="162"/>
                    <a:pt x="62" y="168"/>
                  </a:cubicBezTo>
                  <a:cubicBezTo>
                    <a:pt x="68" y="171"/>
                    <a:pt x="70" y="170"/>
                    <a:pt x="71" y="163"/>
                  </a:cubicBezTo>
                  <a:cubicBezTo>
                    <a:pt x="77" y="135"/>
                    <a:pt x="86" y="109"/>
                    <a:pt x="102" y="85"/>
                  </a:cubicBezTo>
                  <a:cubicBezTo>
                    <a:pt x="114" y="67"/>
                    <a:pt x="129" y="51"/>
                    <a:pt x="147" y="38"/>
                  </a:cubicBezTo>
                  <a:cubicBezTo>
                    <a:pt x="160" y="29"/>
                    <a:pt x="175" y="32"/>
                    <a:pt x="183" y="47"/>
                  </a:cubicBezTo>
                  <a:cubicBezTo>
                    <a:pt x="187" y="54"/>
                    <a:pt x="190" y="54"/>
                    <a:pt x="194" y="47"/>
                  </a:cubicBezTo>
                  <a:cubicBezTo>
                    <a:pt x="198" y="40"/>
                    <a:pt x="202" y="33"/>
                    <a:pt x="205" y="26"/>
                  </a:cubicBezTo>
                  <a:cubicBezTo>
                    <a:pt x="213" y="6"/>
                    <a:pt x="234" y="0"/>
                    <a:pt x="250" y="14"/>
                  </a:cubicBezTo>
                  <a:cubicBezTo>
                    <a:pt x="261" y="23"/>
                    <a:pt x="270" y="33"/>
                    <a:pt x="279" y="43"/>
                  </a:cubicBezTo>
                  <a:cubicBezTo>
                    <a:pt x="284" y="49"/>
                    <a:pt x="285" y="49"/>
                    <a:pt x="290" y="43"/>
                  </a:cubicBezTo>
                  <a:cubicBezTo>
                    <a:pt x="299" y="32"/>
                    <a:pt x="313" y="30"/>
                    <a:pt x="325" y="38"/>
                  </a:cubicBezTo>
                  <a:cubicBezTo>
                    <a:pt x="363" y="66"/>
                    <a:pt x="386" y="104"/>
                    <a:pt x="397" y="150"/>
                  </a:cubicBezTo>
                  <a:cubicBezTo>
                    <a:pt x="398" y="155"/>
                    <a:pt x="399" y="159"/>
                    <a:pt x="400" y="164"/>
                  </a:cubicBezTo>
                  <a:cubicBezTo>
                    <a:pt x="401" y="170"/>
                    <a:pt x="404" y="171"/>
                    <a:pt x="409" y="168"/>
                  </a:cubicBezTo>
                  <a:cubicBezTo>
                    <a:pt x="422" y="162"/>
                    <a:pt x="435" y="166"/>
                    <a:pt x="442" y="179"/>
                  </a:cubicBezTo>
                  <a:cubicBezTo>
                    <a:pt x="482" y="254"/>
                    <a:pt x="480" y="328"/>
                    <a:pt x="432" y="400"/>
                  </a:cubicBezTo>
                  <a:cubicBezTo>
                    <a:pt x="416" y="425"/>
                    <a:pt x="393" y="444"/>
                    <a:pt x="366" y="459"/>
                  </a:cubicBezTo>
                  <a:cubicBezTo>
                    <a:pt x="358" y="463"/>
                    <a:pt x="352" y="459"/>
                    <a:pt x="351" y="450"/>
                  </a:cubicBezTo>
                  <a:cubicBezTo>
                    <a:pt x="350" y="434"/>
                    <a:pt x="354" y="419"/>
                    <a:pt x="362" y="405"/>
                  </a:cubicBezTo>
                  <a:cubicBezTo>
                    <a:pt x="371" y="391"/>
                    <a:pt x="378" y="376"/>
                    <a:pt x="381" y="359"/>
                  </a:cubicBezTo>
                  <a:cubicBezTo>
                    <a:pt x="382" y="353"/>
                    <a:pt x="382" y="346"/>
                    <a:pt x="382" y="339"/>
                  </a:cubicBezTo>
                  <a:cubicBezTo>
                    <a:pt x="382" y="298"/>
                    <a:pt x="382" y="257"/>
                    <a:pt x="382" y="216"/>
                  </a:cubicBezTo>
                  <a:cubicBezTo>
                    <a:pt x="383" y="180"/>
                    <a:pt x="353" y="157"/>
                    <a:pt x="323" y="161"/>
                  </a:cubicBezTo>
                  <a:cubicBezTo>
                    <a:pt x="320" y="161"/>
                    <a:pt x="317" y="159"/>
                    <a:pt x="314" y="158"/>
                  </a:cubicBezTo>
                  <a:cubicBezTo>
                    <a:pt x="300" y="145"/>
                    <a:pt x="284" y="142"/>
                    <a:pt x="265" y="145"/>
                  </a:cubicBezTo>
                  <a:cubicBezTo>
                    <a:pt x="262" y="146"/>
                    <a:pt x="258" y="145"/>
                    <a:pt x="255" y="143"/>
                  </a:cubicBezTo>
                  <a:cubicBezTo>
                    <a:pt x="234" y="131"/>
                    <a:pt x="214" y="131"/>
                    <a:pt x="195" y="143"/>
                  </a:cubicBezTo>
                  <a:cubicBezTo>
                    <a:pt x="191" y="146"/>
                    <a:pt x="187" y="146"/>
                    <a:pt x="183" y="145"/>
                  </a:cubicBezTo>
                  <a:cubicBezTo>
                    <a:pt x="147" y="138"/>
                    <a:pt x="116" y="163"/>
                    <a:pt x="116" y="199"/>
                  </a:cubicBezTo>
                  <a:cubicBezTo>
                    <a:pt x="116" y="203"/>
                    <a:pt x="116" y="206"/>
                    <a:pt x="116" y="210"/>
                  </a:cubicBezTo>
                  <a:cubicBezTo>
                    <a:pt x="116" y="216"/>
                    <a:pt x="114" y="219"/>
                    <a:pt x="107" y="221"/>
                  </a:cubicBezTo>
                  <a:cubicBezTo>
                    <a:pt x="99" y="223"/>
                    <a:pt x="91" y="227"/>
                    <a:pt x="85" y="233"/>
                  </a:cubicBezTo>
                  <a:cubicBezTo>
                    <a:pt x="73" y="243"/>
                    <a:pt x="68" y="256"/>
                    <a:pt x="68" y="271"/>
                  </a:cubicBezTo>
                  <a:cubicBezTo>
                    <a:pt x="68" y="284"/>
                    <a:pt x="68" y="297"/>
                    <a:pt x="68" y="309"/>
                  </a:cubicBezTo>
                  <a:cubicBezTo>
                    <a:pt x="68" y="309"/>
                    <a:pt x="68" y="309"/>
                    <a:pt x="68" y="309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4"/>
            <p:cNvSpPr>
              <a:spLocks/>
            </p:cNvSpPr>
            <p:nvPr/>
          </p:nvSpPr>
          <p:spPr bwMode="auto">
            <a:xfrm>
              <a:off x="3594100" y="5856288"/>
              <a:ext cx="158750" cy="355600"/>
            </a:xfrm>
            <a:custGeom>
              <a:avLst/>
              <a:gdLst>
                <a:gd name="T0" fmla="*/ 0 w 50"/>
                <a:gd name="T1" fmla="*/ 56 h 112"/>
                <a:gd name="T2" fmla="*/ 0 w 50"/>
                <a:gd name="T3" fmla="*/ 20 h 112"/>
                <a:gd name="T4" fmla="*/ 21 w 50"/>
                <a:gd name="T5" fmla="*/ 2 h 112"/>
                <a:gd name="T6" fmla="*/ 50 w 50"/>
                <a:gd name="T7" fmla="*/ 35 h 112"/>
                <a:gd name="T8" fmla="*/ 50 w 50"/>
                <a:gd name="T9" fmla="*/ 78 h 112"/>
                <a:gd name="T10" fmla="*/ 19 w 50"/>
                <a:gd name="T11" fmla="*/ 111 h 112"/>
                <a:gd name="T12" fmla="*/ 0 w 50"/>
                <a:gd name="T13" fmla="*/ 95 h 112"/>
                <a:gd name="T14" fmla="*/ 0 w 50"/>
                <a:gd name="T15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112">
                  <a:moveTo>
                    <a:pt x="0" y="56"/>
                  </a:moveTo>
                  <a:cubicBezTo>
                    <a:pt x="0" y="44"/>
                    <a:pt x="0" y="32"/>
                    <a:pt x="0" y="20"/>
                  </a:cubicBezTo>
                  <a:cubicBezTo>
                    <a:pt x="0" y="7"/>
                    <a:pt x="9" y="0"/>
                    <a:pt x="21" y="2"/>
                  </a:cubicBezTo>
                  <a:cubicBezTo>
                    <a:pt x="38" y="5"/>
                    <a:pt x="50" y="18"/>
                    <a:pt x="50" y="35"/>
                  </a:cubicBezTo>
                  <a:cubicBezTo>
                    <a:pt x="50" y="49"/>
                    <a:pt x="50" y="63"/>
                    <a:pt x="50" y="78"/>
                  </a:cubicBezTo>
                  <a:cubicBezTo>
                    <a:pt x="50" y="96"/>
                    <a:pt x="37" y="109"/>
                    <a:pt x="19" y="111"/>
                  </a:cubicBezTo>
                  <a:cubicBezTo>
                    <a:pt x="9" y="112"/>
                    <a:pt x="0" y="105"/>
                    <a:pt x="0" y="95"/>
                  </a:cubicBezTo>
                  <a:cubicBezTo>
                    <a:pt x="0" y="82"/>
                    <a:pt x="0" y="69"/>
                    <a:pt x="0" y="56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5"/>
            <p:cNvSpPr>
              <a:spLocks/>
            </p:cNvSpPr>
            <p:nvPr/>
          </p:nvSpPr>
          <p:spPr bwMode="auto">
            <a:xfrm>
              <a:off x="3413125" y="5808663"/>
              <a:ext cx="123825" cy="355600"/>
            </a:xfrm>
            <a:custGeom>
              <a:avLst/>
              <a:gdLst>
                <a:gd name="T0" fmla="*/ 0 w 39"/>
                <a:gd name="T1" fmla="*/ 56 h 112"/>
                <a:gd name="T2" fmla="*/ 0 w 39"/>
                <a:gd name="T3" fmla="*/ 19 h 112"/>
                <a:gd name="T4" fmla="*/ 19 w 39"/>
                <a:gd name="T5" fmla="*/ 0 h 112"/>
                <a:gd name="T6" fmla="*/ 39 w 39"/>
                <a:gd name="T7" fmla="*/ 20 h 112"/>
                <a:gd name="T8" fmla="*/ 39 w 39"/>
                <a:gd name="T9" fmla="*/ 92 h 112"/>
                <a:gd name="T10" fmla="*/ 20 w 39"/>
                <a:gd name="T11" fmla="*/ 112 h 112"/>
                <a:gd name="T12" fmla="*/ 0 w 39"/>
                <a:gd name="T13" fmla="*/ 92 h 112"/>
                <a:gd name="T14" fmla="*/ 0 w 39"/>
                <a:gd name="T15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12">
                  <a:moveTo>
                    <a:pt x="0" y="56"/>
                  </a:moveTo>
                  <a:cubicBezTo>
                    <a:pt x="0" y="43"/>
                    <a:pt x="0" y="31"/>
                    <a:pt x="0" y="19"/>
                  </a:cubicBezTo>
                  <a:cubicBezTo>
                    <a:pt x="0" y="8"/>
                    <a:pt x="8" y="0"/>
                    <a:pt x="19" y="0"/>
                  </a:cubicBezTo>
                  <a:cubicBezTo>
                    <a:pt x="31" y="0"/>
                    <a:pt x="39" y="8"/>
                    <a:pt x="39" y="20"/>
                  </a:cubicBezTo>
                  <a:cubicBezTo>
                    <a:pt x="39" y="44"/>
                    <a:pt x="39" y="68"/>
                    <a:pt x="39" y="92"/>
                  </a:cubicBezTo>
                  <a:cubicBezTo>
                    <a:pt x="39" y="104"/>
                    <a:pt x="31" y="112"/>
                    <a:pt x="20" y="112"/>
                  </a:cubicBezTo>
                  <a:cubicBezTo>
                    <a:pt x="8" y="112"/>
                    <a:pt x="0" y="104"/>
                    <a:pt x="0" y="92"/>
                  </a:cubicBezTo>
                  <a:cubicBezTo>
                    <a:pt x="0" y="80"/>
                    <a:pt x="0" y="68"/>
                    <a:pt x="0" y="56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6"/>
            <p:cNvSpPr>
              <a:spLocks/>
            </p:cNvSpPr>
            <p:nvPr/>
          </p:nvSpPr>
          <p:spPr bwMode="auto">
            <a:xfrm>
              <a:off x="3024188" y="5789613"/>
              <a:ext cx="171450" cy="200025"/>
            </a:xfrm>
            <a:custGeom>
              <a:avLst/>
              <a:gdLst>
                <a:gd name="T0" fmla="*/ 27 w 54"/>
                <a:gd name="T1" fmla="*/ 63 h 63"/>
                <a:gd name="T2" fmla="*/ 6 w 54"/>
                <a:gd name="T3" fmla="*/ 63 h 63"/>
                <a:gd name="T4" fmla="*/ 0 w 54"/>
                <a:gd name="T5" fmla="*/ 57 h 63"/>
                <a:gd name="T6" fmla="*/ 1 w 54"/>
                <a:gd name="T7" fmla="*/ 35 h 63"/>
                <a:gd name="T8" fmla="*/ 49 w 54"/>
                <a:gd name="T9" fmla="*/ 8 h 63"/>
                <a:gd name="T10" fmla="*/ 54 w 54"/>
                <a:gd name="T11" fmla="*/ 15 h 63"/>
                <a:gd name="T12" fmla="*/ 54 w 54"/>
                <a:gd name="T13" fmla="*/ 57 h 63"/>
                <a:gd name="T14" fmla="*/ 48 w 54"/>
                <a:gd name="T15" fmla="*/ 63 h 63"/>
                <a:gd name="T16" fmla="*/ 27 w 54"/>
                <a:gd name="T1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63">
                  <a:moveTo>
                    <a:pt x="27" y="63"/>
                  </a:moveTo>
                  <a:cubicBezTo>
                    <a:pt x="20" y="63"/>
                    <a:pt x="13" y="63"/>
                    <a:pt x="6" y="63"/>
                  </a:cubicBezTo>
                  <a:cubicBezTo>
                    <a:pt x="2" y="63"/>
                    <a:pt x="0" y="61"/>
                    <a:pt x="0" y="57"/>
                  </a:cubicBezTo>
                  <a:cubicBezTo>
                    <a:pt x="0" y="50"/>
                    <a:pt x="0" y="42"/>
                    <a:pt x="1" y="35"/>
                  </a:cubicBezTo>
                  <a:cubicBezTo>
                    <a:pt x="5" y="13"/>
                    <a:pt x="29" y="0"/>
                    <a:pt x="49" y="8"/>
                  </a:cubicBezTo>
                  <a:cubicBezTo>
                    <a:pt x="53" y="10"/>
                    <a:pt x="54" y="12"/>
                    <a:pt x="54" y="15"/>
                  </a:cubicBezTo>
                  <a:cubicBezTo>
                    <a:pt x="54" y="29"/>
                    <a:pt x="54" y="43"/>
                    <a:pt x="54" y="57"/>
                  </a:cubicBezTo>
                  <a:cubicBezTo>
                    <a:pt x="54" y="62"/>
                    <a:pt x="52" y="63"/>
                    <a:pt x="48" y="63"/>
                  </a:cubicBezTo>
                  <a:cubicBezTo>
                    <a:pt x="41" y="63"/>
                    <a:pt x="34" y="63"/>
                    <a:pt x="27" y="63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7"/>
            <p:cNvSpPr>
              <a:spLocks/>
            </p:cNvSpPr>
            <p:nvPr/>
          </p:nvSpPr>
          <p:spPr bwMode="auto">
            <a:xfrm>
              <a:off x="3252788" y="5780088"/>
              <a:ext cx="115888" cy="247650"/>
            </a:xfrm>
            <a:custGeom>
              <a:avLst/>
              <a:gdLst>
                <a:gd name="T0" fmla="*/ 37 w 37"/>
                <a:gd name="T1" fmla="*/ 39 h 78"/>
                <a:gd name="T2" fmla="*/ 37 w 37"/>
                <a:gd name="T3" fmla="*/ 65 h 78"/>
                <a:gd name="T4" fmla="*/ 32 w 37"/>
                <a:gd name="T5" fmla="*/ 76 h 78"/>
                <a:gd name="T6" fmla="*/ 21 w 37"/>
                <a:gd name="T7" fmla="*/ 74 h 78"/>
                <a:gd name="T8" fmla="*/ 8 w 37"/>
                <a:gd name="T9" fmla="*/ 68 h 78"/>
                <a:gd name="T10" fmla="*/ 1 w 37"/>
                <a:gd name="T11" fmla="*/ 58 h 78"/>
                <a:gd name="T12" fmla="*/ 1 w 37"/>
                <a:gd name="T13" fmla="*/ 11 h 78"/>
                <a:gd name="T14" fmla="*/ 8 w 37"/>
                <a:gd name="T15" fmla="*/ 1 h 78"/>
                <a:gd name="T16" fmla="*/ 29 w 37"/>
                <a:gd name="T17" fmla="*/ 1 h 78"/>
                <a:gd name="T18" fmla="*/ 37 w 37"/>
                <a:gd name="T19" fmla="*/ 11 h 78"/>
                <a:gd name="T20" fmla="*/ 37 w 37"/>
                <a:gd name="T21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78">
                  <a:moveTo>
                    <a:pt x="37" y="39"/>
                  </a:moveTo>
                  <a:cubicBezTo>
                    <a:pt x="37" y="48"/>
                    <a:pt x="37" y="57"/>
                    <a:pt x="37" y="65"/>
                  </a:cubicBezTo>
                  <a:cubicBezTo>
                    <a:pt x="37" y="70"/>
                    <a:pt x="36" y="74"/>
                    <a:pt x="32" y="76"/>
                  </a:cubicBezTo>
                  <a:cubicBezTo>
                    <a:pt x="28" y="78"/>
                    <a:pt x="24" y="76"/>
                    <a:pt x="21" y="74"/>
                  </a:cubicBezTo>
                  <a:cubicBezTo>
                    <a:pt x="17" y="72"/>
                    <a:pt x="13" y="70"/>
                    <a:pt x="8" y="68"/>
                  </a:cubicBezTo>
                  <a:cubicBezTo>
                    <a:pt x="3" y="66"/>
                    <a:pt x="1" y="63"/>
                    <a:pt x="1" y="58"/>
                  </a:cubicBezTo>
                  <a:cubicBezTo>
                    <a:pt x="0" y="43"/>
                    <a:pt x="0" y="27"/>
                    <a:pt x="1" y="11"/>
                  </a:cubicBezTo>
                  <a:cubicBezTo>
                    <a:pt x="1" y="6"/>
                    <a:pt x="3" y="2"/>
                    <a:pt x="8" y="1"/>
                  </a:cubicBezTo>
                  <a:cubicBezTo>
                    <a:pt x="15" y="0"/>
                    <a:pt x="22" y="0"/>
                    <a:pt x="29" y="1"/>
                  </a:cubicBezTo>
                  <a:cubicBezTo>
                    <a:pt x="34" y="2"/>
                    <a:pt x="37" y="6"/>
                    <a:pt x="37" y="11"/>
                  </a:cubicBezTo>
                  <a:cubicBezTo>
                    <a:pt x="37" y="21"/>
                    <a:pt x="37" y="30"/>
                    <a:pt x="37" y="39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97F997E-40FC-9346-31CA-4545A7EC79A3}"/>
              </a:ext>
            </a:extLst>
          </p:cNvPr>
          <p:cNvGrpSpPr/>
          <p:nvPr/>
        </p:nvGrpSpPr>
        <p:grpSpPr>
          <a:xfrm>
            <a:off x="8174038" y="5472113"/>
            <a:ext cx="2089150" cy="1377950"/>
            <a:chOff x="8174038" y="5472113"/>
            <a:chExt cx="2089150" cy="1377950"/>
          </a:xfrm>
          <a:noFill/>
        </p:grpSpPr>
        <p:sp>
          <p:nvSpPr>
            <p:cNvPr id="34" name="Freeform 18"/>
            <p:cNvSpPr>
              <a:spLocks/>
            </p:cNvSpPr>
            <p:nvPr/>
          </p:nvSpPr>
          <p:spPr bwMode="auto">
            <a:xfrm>
              <a:off x="8647113" y="6180138"/>
              <a:ext cx="1147763" cy="669925"/>
            </a:xfrm>
            <a:custGeom>
              <a:avLst/>
              <a:gdLst>
                <a:gd name="T0" fmla="*/ 181 w 362"/>
                <a:gd name="T1" fmla="*/ 211 h 211"/>
                <a:gd name="T2" fmla="*/ 97 w 362"/>
                <a:gd name="T3" fmla="*/ 203 h 211"/>
                <a:gd name="T4" fmla="*/ 6 w 362"/>
                <a:gd name="T5" fmla="*/ 148 h 211"/>
                <a:gd name="T6" fmla="*/ 1 w 362"/>
                <a:gd name="T7" fmla="*/ 130 h 211"/>
                <a:gd name="T8" fmla="*/ 95 w 362"/>
                <a:gd name="T9" fmla="*/ 5 h 211"/>
                <a:gd name="T10" fmla="*/ 119 w 362"/>
                <a:gd name="T11" fmla="*/ 10 h 211"/>
                <a:gd name="T12" fmla="*/ 242 w 362"/>
                <a:gd name="T13" fmla="*/ 10 h 211"/>
                <a:gd name="T14" fmla="*/ 267 w 362"/>
                <a:gd name="T15" fmla="*/ 6 h 211"/>
                <a:gd name="T16" fmla="*/ 361 w 362"/>
                <a:gd name="T17" fmla="*/ 132 h 211"/>
                <a:gd name="T18" fmla="*/ 356 w 362"/>
                <a:gd name="T19" fmla="*/ 147 h 211"/>
                <a:gd name="T20" fmla="*/ 222 w 362"/>
                <a:gd name="T21" fmla="*/ 208 h 211"/>
                <a:gd name="T22" fmla="*/ 182 w 362"/>
                <a:gd name="T23" fmla="*/ 208 h 211"/>
                <a:gd name="T24" fmla="*/ 181 w 362"/>
                <a:gd name="T25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2" h="211">
                  <a:moveTo>
                    <a:pt x="181" y="211"/>
                  </a:moveTo>
                  <a:cubicBezTo>
                    <a:pt x="153" y="208"/>
                    <a:pt x="125" y="208"/>
                    <a:pt x="97" y="203"/>
                  </a:cubicBezTo>
                  <a:cubicBezTo>
                    <a:pt x="61" y="196"/>
                    <a:pt x="31" y="175"/>
                    <a:pt x="6" y="148"/>
                  </a:cubicBezTo>
                  <a:cubicBezTo>
                    <a:pt x="1" y="142"/>
                    <a:pt x="0" y="137"/>
                    <a:pt x="1" y="130"/>
                  </a:cubicBezTo>
                  <a:cubicBezTo>
                    <a:pt x="14" y="74"/>
                    <a:pt x="46" y="33"/>
                    <a:pt x="95" y="5"/>
                  </a:cubicBezTo>
                  <a:cubicBezTo>
                    <a:pt x="106" y="0"/>
                    <a:pt x="111" y="1"/>
                    <a:pt x="119" y="10"/>
                  </a:cubicBezTo>
                  <a:cubicBezTo>
                    <a:pt x="154" y="47"/>
                    <a:pt x="208" y="47"/>
                    <a:pt x="242" y="10"/>
                  </a:cubicBezTo>
                  <a:cubicBezTo>
                    <a:pt x="251" y="1"/>
                    <a:pt x="255" y="0"/>
                    <a:pt x="267" y="6"/>
                  </a:cubicBezTo>
                  <a:cubicBezTo>
                    <a:pt x="317" y="33"/>
                    <a:pt x="349" y="76"/>
                    <a:pt x="361" y="132"/>
                  </a:cubicBezTo>
                  <a:cubicBezTo>
                    <a:pt x="362" y="136"/>
                    <a:pt x="359" y="143"/>
                    <a:pt x="356" y="147"/>
                  </a:cubicBezTo>
                  <a:cubicBezTo>
                    <a:pt x="320" y="186"/>
                    <a:pt x="276" y="208"/>
                    <a:pt x="222" y="208"/>
                  </a:cubicBezTo>
                  <a:cubicBezTo>
                    <a:pt x="209" y="209"/>
                    <a:pt x="195" y="208"/>
                    <a:pt x="182" y="208"/>
                  </a:cubicBezTo>
                  <a:cubicBezTo>
                    <a:pt x="182" y="209"/>
                    <a:pt x="181" y="210"/>
                    <a:pt x="181" y="211"/>
                  </a:cubicBezTo>
                  <a:close/>
                </a:path>
              </a:pathLst>
            </a:custGeom>
            <a:grp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9"/>
            <p:cNvSpPr>
              <a:spLocks/>
            </p:cNvSpPr>
            <p:nvPr/>
          </p:nvSpPr>
          <p:spPr bwMode="auto">
            <a:xfrm>
              <a:off x="8934450" y="5532438"/>
              <a:ext cx="565150" cy="730250"/>
            </a:xfrm>
            <a:custGeom>
              <a:avLst/>
              <a:gdLst>
                <a:gd name="T0" fmla="*/ 178 w 178"/>
                <a:gd name="T1" fmla="*/ 111 h 230"/>
                <a:gd name="T2" fmla="*/ 130 w 178"/>
                <a:gd name="T3" fmla="*/ 208 h 230"/>
                <a:gd name="T4" fmla="*/ 53 w 178"/>
                <a:gd name="T5" fmla="*/ 210 h 230"/>
                <a:gd name="T6" fmla="*/ 1 w 178"/>
                <a:gd name="T7" fmla="*/ 102 h 230"/>
                <a:gd name="T8" fmla="*/ 64 w 178"/>
                <a:gd name="T9" fmla="*/ 18 h 230"/>
                <a:gd name="T10" fmla="*/ 178 w 178"/>
                <a:gd name="T11" fmla="*/ 111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230">
                  <a:moveTo>
                    <a:pt x="178" y="111"/>
                  </a:moveTo>
                  <a:cubicBezTo>
                    <a:pt x="177" y="146"/>
                    <a:pt x="160" y="181"/>
                    <a:pt x="130" y="208"/>
                  </a:cubicBezTo>
                  <a:cubicBezTo>
                    <a:pt x="107" y="229"/>
                    <a:pt x="78" y="230"/>
                    <a:pt x="53" y="210"/>
                  </a:cubicBezTo>
                  <a:cubicBezTo>
                    <a:pt x="19" y="183"/>
                    <a:pt x="2" y="145"/>
                    <a:pt x="1" y="102"/>
                  </a:cubicBezTo>
                  <a:cubicBezTo>
                    <a:pt x="0" y="64"/>
                    <a:pt x="27" y="29"/>
                    <a:pt x="64" y="18"/>
                  </a:cubicBezTo>
                  <a:cubicBezTo>
                    <a:pt x="123" y="0"/>
                    <a:pt x="178" y="43"/>
                    <a:pt x="178" y="111"/>
                  </a:cubicBezTo>
                  <a:close/>
                </a:path>
              </a:pathLst>
            </a:custGeom>
            <a:grp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0"/>
            <p:cNvSpPr>
              <a:spLocks/>
            </p:cNvSpPr>
            <p:nvPr/>
          </p:nvSpPr>
          <p:spPr bwMode="auto">
            <a:xfrm>
              <a:off x="8174038" y="5983288"/>
              <a:ext cx="722313" cy="460375"/>
            </a:xfrm>
            <a:custGeom>
              <a:avLst/>
              <a:gdLst>
                <a:gd name="T0" fmla="*/ 106 w 228"/>
                <a:gd name="T1" fmla="*/ 143 h 145"/>
                <a:gd name="T2" fmla="*/ 7 w 228"/>
                <a:gd name="T3" fmla="*/ 104 h 145"/>
                <a:gd name="T4" fmla="*/ 2 w 228"/>
                <a:gd name="T5" fmla="*/ 85 h 145"/>
                <a:gd name="T6" fmla="*/ 62 w 228"/>
                <a:gd name="T7" fmla="*/ 5 h 145"/>
                <a:gd name="T8" fmla="*/ 83 w 228"/>
                <a:gd name="T9" fmla="*/ 8 h 145"/>
                <a:gd name="T10" fmla="*/ 164 w 228"/>
                <a:gd name="T11" fmla="*/ 8 h 145"/>
                <a:gd name="T12" fmla="*/ 184 w 228"/>
                <a:gd name="T13" fmla="*/ 5 h 145"/>
                <a:gd name="T14" fmla="*/ 219 w 228"/>
                <a:gd name="T15" fmla="*/ 34 h 145"/>
                <a:gd name="T16" fmla="*/ 217 w 228"/>
                <a:gd name="T17" fmla="*/ 50 h 145"/>
                <a:gd name="T18" fmla="*/ 145 w 228"/>
                <a:gd name="T19" fmla="*/ 126 h 145"/>
                <a:gd name="T20" fmla="*/ 115 w 228"/>
                <a:gd name="T21" fmla="*/ 143 h 145"/>
                <a:gd name="T22" fmla="*/ 106 w 228"/>
                <a:gd name="T23" fmla="*/ 14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8" h="145">
                  <a:moveTo>
                    <a:pt x="106" y="143"/>
                  </a:moveTo>
                  <a:cubicBezTo>
                    <a:pt x="67" y="144"/>
                    <a:pt x="34" y="132"/>
                    <a:pt x="7" y="104"/>
                  </a:cubicBezTo>
                  <a:cubicBezTo>
                    <a:pt x="1" y="98"/>
                    <a:pt x="0" y="93"/>
                    <a:pt x="2" y="85"/>
                  </a:cubicBezTo>
                  <a:cubicBezTo>
                    <a:pt x="11" y="50"/>
                    <a:pt x="31" y="24"/>
                    <a:pt x="62" y="5"/>
                  </a:cubicBezTo>
                  <a:cubicBezTo>
                    <a:pt x="70" y="1"/>
                    <a:pt x="76" y="1"/>
                    <a:pt x="83" y="8"/>
                  </a:cubicBezTo>
                  <a:cubicBezTo>
                    <a:pt x="106" y="32"/>
                    <a:pt x="141" y="32"/>
                    <a:pt x="164" y="8"/>
                  </a:cubicBezTo>
                  <a:cubicBezTo>
                    <a:pt x="170" y="1"/>
                    <a:pt x="177" y="0"/>
                    <a:pt x="184" y="5"/>
                  </a:cubicBezTo>
                  <a:cubicBezTo>
                    <a:pt x="196" y="14"/>
                    <a:pt x="208" y="24"/>
                    <a:pt x="219" y="34"/>
                  </a:cubicBezTo>
                  <a:cubicBezTo>
                    <a:pt x="228" y="42"/>
                    <a:pt x="227" y="44"/>
                    <a:pt x="217" y="50"/>
                  </a:cubicBezTo>
                  <a:cubicBezTo>
                    <a:pt x="186" y="69"/>
                    <a:pt x="161" y="94"/>
                    <a:pt x="145" y="126"/>
                  </a:cubicBezTo>
                  <a:cubicBezTo>
                    <a:pt x="138" y="140"/>
                    <a:pt x="130" y="145"/>
                    <a:pt x="115" y="143"/>
                  </a:cubicBezTo>
                  <a:cubicBezTo>
                    <a:pt x="112" y="142"/>
                    <a:pt x="109" y="143"/>
                    <a:pt x="106" y="143"/>
                  </a:cubicBezTo>
                  <a:close/>
                </a:path>
              </a:pathLst>
            </a:custGeom>
            <a:grp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1"/>
            <p:cNvSpPr>
              <a:spLocks/>
            </p:cNvSpPr>
            <p:nvPr/>
          </p:nvSpPr>
          <p:spPr bwMode="auto">
            <a:xfrm>
              <a:off x="9550400" y="5986463"/>
              <a:ext cx="712788" cy="450850"/>
            </a:xfrm>
            <a:custGeom>
              <a:avLst/>
              <a:gdLst>
                <a:gd name="T0" fmla="*/ 0 w 225"/>
                <a:gd name="T1" fmla="*/ 42 h 142"/>
                <a:gd name="T2" fmla="*/ 45 w 225"/>
                <a:gd name="T3" fmla="*/ 3 h 142"/>
                <a:gd name="T4" fmla="*/ 59 w 225"/>
                <a:gd name="T5" fmla="*/ 5 h 142"/>
                <a:gd name="T6" fmla="*/ 145 w 225"/>
                <a:gd name="T7" fmla="*/ 5 h 142"/>
                <a:gd name="T8" fmla="*/ 159 w 225"/>
                <a:gd name="T9" fmla="*/ 3 h 142"/>
                <a:gd name="T10" fmla="*/ 224 w 225"/>
                <a:gd name="T11" fmla="*/ 88 h 142"/>
                <a:gd name="T12" fmla="*/ 220 w 225"/>
                <a:gd name="T13" fmla="*/ 102 h 142"/>
                <a:gd name="T14" fmla="*/ 128 w 225"/>
                <a:gd name="T15" fmla="*/ 142 h 142"/>
                <a:gd name="T16" fmla="*/ 95 w 225"/>
                <a:gd name="T17" fmla="*/ 142 h 142"/>
                <a:gd name="T18" fmla="*/ 88 w 225"/>
                <a:gd name="T19" fmla="*/ 137 h 142"/>
                <a:gd name="T20" fmla="*/ 2 w 225"/>
                <a:gd name="T21" fmla="*/ 45 h 142"/>
                <a:gd name="T22" fmla="*/ 0 w 225"/>
                <a:gd name="T23" fmla="*/ 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5" h="142">
                  <a:moveTo>
                    <a:pt x="0" y="42"/>
                  </a:moveTo>
                  <a:cubicBezTo>
                    <a:pt x="11" y="25"/>
                    <a:pt x="26" y="11"/>
                    <a:pt x="45" y="3"/>
                  </a:cubicBezTo>
                  <a:cubicBezTo>
                    <a:pt x="49" y="1"/>
                    <a:pt x="56" y="2"/>
                    <a:pt x="59" y="5"/>
                  </a:cubicBezTo>
                  <a:cubicBezTo>
                    <a:pt x="81" y="31"/>
                    <a:pt x="123" y="32"/>
                    <a:pt x="145" y="5"/>
                  </a:cubicBezTo>
                  <a:cubicBezTo>
                    <a:pt x="149" y="0"/>
                    <a:pt x="154" y="0"/>
                    <a:pt x="159" y="3"/>
                  </a:cubicBezTo>
                  <a:cubicBezTo>
                    <a:pt x="194" y="21"/>
                    <a:pt x="216" y="50"/>
                    <a:pt x="224" y="88"/>
                  </a:cubicBezTo>
                  <a:cubicBezTo>
                    <a:pt x="225" y="92"/>
                    <a:pt x="223" y="98"/>
                    <a:pt x="220" y="102"/>
                  </a:cubicBezTo>
                  <a:cubicBezTo>
                    <a:pt x="195" y="128"/>
                    <a:pt x="164" y="141"/>
                    <a:pt x="128" y="142"/>
                  </a:cubicBezTo>
                  <a:cubicBezTo>
                    <a:pt x="117" y="142"/>
                    <a:pt x="106" y="142"/>
                    <a:pt x="95" y="142"/>
                  </a:cubicBezTo>
                  <a:cubicBezTo>
                    <a:pt x="93" y="141"/>
                    <a:pt x="89" y="139"/>
                    <a:pt x="88" y="137"/>
                  </a:cubicBezTo>
                  <a:cubicBezTo>
                    <a:pt x="68" y="98"/>
                    <a:pt x="40" y="67"/>
                    <a:pt x="2" y="45"/>
                  </a:cubicBezTo>
                  <a:cubicBezTo>
                    <a:pt x="1" y="44"/>
                    <a:pt x="0" y="43"/>
                    <a:pt x="0" y="42"/>
                  </a:cubicBezTo>
                  <a:close/>
                </a:path>
              </a:pathLst>
            </a:custGeom>
            <a:grp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2"/>
            <p:cNvSpPr>
              <a:spLocks/>
            </p:cNvSpPr>
            <p:nvPr/>
          </p:nvSpPr>
          <p:spPr bwMode="auto">
            <a:xfrm>
              <a:off x="8329613" y="5472113"/>
              <a:ext cx="477838" cy="539750"/>
            </a:xfrm>
            <a:custGeom>
              <a:avLst/>
              <a:gdLst>
                <a:gd name="T0" fmla="*/ 151 w 151"/>
                <a:gd name="T1" fmla="*/ 80 h 170"/>
                <a:gd name="T2" fmla="*/ 113 w 151"/>
                <a:gd name="T3" fmla="*/ 152 h 170"/>
                <a:gd name="T4" fmla="*/ 44 w 151"/>
                <a:gd name="T5" fmla="*/ 152 h 170"/>
                <a:gd name="T6" fmla="*/ 9 w 151"/>
                <a:gd name="T7" fmla="*/ 54 h 170"/>
                <a:gd name="T8" fmla="*/ 90 w 151"/>
                <a:gd name="T9" fmla="*/ 5 h 170"/>
                <a:gd name="T10" fmla="*/ 151 w 151"/>
                <a:gd name="T11" fmla="*/ 8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70">
                  <a:moveTo>
                    <a:pt x="151" y="80"/>
                  </a:moveTo>
                  <a:cubicBezTo>
                    <a:pt x="148" y="106"/>
                    <a:pt x="137" y="132"/>
                    <a:pt x="113" y="152"/>
                  </a:cubicBezTo>
                  <a:cubicBezTo>
                    <a:pt x="92" y="170"/>
                    <a:pt x="66" y="170"/>
                    <a:pt x="44" y="152"/>
                  </a:cubicBezTo>
                  <a:cubicBezTo>
                    <a:pt x="16" y="130"/>
                    <a:pt x="0" y="85"/>
                    <a:pt x="9" y="54"/>
                  </a:cubicBezTo>
                  <a:cubicBezTo>
                    <a:pt x="20" y="20"/>
                    <a:pt x="54" y="0"/>
                    <a:pt x="90" y="5"/>
                  </a:cubicBezTo>
                  <a:cubicBezTo>
                    <a:pt x="126" y="11"/>
                    <a:pt x="151" y="40"/>
                    <a:pt x="151" y="80"/>
                  </a:cubicBezTo>
                  <a:close/>
                </a:path>
              </a:pathLst>
            </a:custGeom>
            <a:grp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"/>
            <p:cNvSpPr>
              <a:spLocks/>
            </p:cNvSpPr>
            <p:nvPr/>
          </p:nvSpPr>
          <p:spPr bwMode="auto">
            <a:xfrm>
              <a:off x="9629775" y="5484813"/>
              <a:ext cx="482600" cy="527050"/>
            </a:xfrm>
            <a:custGeom>
              <a:avLst/>
              <a:gdLst>
                <a:gd name="T0" fmla="*/ 73 w 152"/>
                <a:gd name="T1" fmla="*/ 0 h 166"/>
                <a:gd name="T2" fmla="*/ 144 w 152"/>
                <a:gd name="T3" fmla="*/ 85 h 166"/>
                <a:gd name="T4" fmla="*/ 107 w 152"/>
                <a:gd name="T5" fmla="*/ 149 h 166"/>
                <a:gd name="T6" fmla="*/ 41 w 152"/>
                <a:gd name="T7" fmla="*/ 149 h 166"/>
                <a:gd name="T8" fmla="*/ 1 w 152"/>
                <a:gd name="T9" fmla="*/ 70 h 166"/>
                <a:gd name="T10" fmla="*/ 73 w 152"/>
                <a:gd name="T11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166">
                  <a:moveTo>
                    <a:pt x="73" y="0"/>
                  </a:moveTo>
                  <a:cubicBezTo>
                    <a:pt x="119" y="0"/>
                    <a:pt x="152" y="39"/>
                    <a:pt x="144" y="85"/>
                  </a:cubicBezTo>
                  <a:cubicBezTo>
                    <a:pt x="139" y="110"/>
                    <a:pt x="127" y="133"/>
                    <a:pt x="107" y="149"/>
                  </a:cubicBezTo>
                  <a:cubicBezTo>
                    <a:pt x="86" y="166"/>
                    <a:pt x="62" y="166"/>
                    <a:pt x="41" y="149"/>
                  </a:cubicBezTo>
                  <a:cubicBezTo>
                    <a:pt x="15" y="129"/>
                    <a:pt x="2" y="102"/>
                    <a:pt x="1" y="70"/>
                  </a:cubicBezTo>
                  <a:cubicBezTo>
                    <a:pt x="0" y="32"/>
                    <a:pt x="33" y="0"/>
                    <a:pt x="73" y="0"/>
                  </a:cubicBezTo>
                  <a:close/>
                </a:path>
              </a:pathLst>
            </a:custGeom>
            <a:grpFill/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25E7A5D-057A-433C-4987-F2748535B2D8}"/>
              </a:ext>
            </a:extLst>
          </p:cNvPr>
          <p:cNvGrpSpPr/>
          <p:nvPr/>
        </p:nvGrpSpPr>
        <p:grpSpPr>
          <a:xfrm>
            <a:off x="14225588" y="5240338"/>
            <a:ext cx="1762125" cy="1676400"/>
            <a:chOff x="14225588" y="5240338"/>
            <a:chExt cx="1762125" cy="1676400"/>
          </a:xfrm>
          <a:noFill/>
        </p:grpSpPr>
        <p:sp>
          <p:nvSpPr>
            <p:cNvPr id="40" name="Freeform 24"/>
            <p:cNvSpPr>
              <a:spLocks/>
            </p:cNvSpPr>
            <p:nvPr/>
          </p:nvSpPr>
          <p:spPr bwMode="auto">
            <a:xfrm>
              <a:off x="14225588" y="5865813"/>
              <a:ext cx="1762125" cy="1050925"/>
            </a:xfrm>
            <a:custGeom>
              <a:avLst/>
              <a:gdLst>
                <a:gd name="T0" fmla="*/ 0 w 556"/>
                <a:gd name="T1" fmla="*/ 319 h 331"/>
                <a:gd name="T2" fmla="*/ 20 w 556"/>
                <a:gd name="T3" fmla="*/ 313 h 331"/>
                <a:gd name="T4" fmla="*/ 48 w 556"/>
                <a:gd name="T5" fmla="*/ 313 h 331"/>
                <a:gd name="T6" fmla="*/ 48 w 556"/>
                <a:gd name="T7" fmla="*/ 307 h 331"/>
                <a:gd name="T8" fmla="*/ 48 w 556"/>
                <a:gd name="T9" fmla="*/ 214 h 331"/>
                <a:gd name="T10" fmla="*/ 60 w 556"/>
                <a:gd name="T11" fmla="*/ 202 h 331"/>
                <a:gd name="T12" fmla="*/ 134 w 556"/>
                <a:gd name="T13" fmla="*/ 202 h 331"/>
                <a:gd name="T14" fmla="*/ 146 w 556"/>
                <a:gd name="T15" fmla="*/ 214 h 331"/>
                <a:gd name="T16" fmla="*/ 146 w 556"/>
                <a:gd name="T17" fmla="*/ 307 h 331"/>
                <a:gd name="T18" fmla="*/ 146 w 556"/>
                <a:gd name="T19" fmla="*/ 313 h 331"/>
                <a:gd name="T20" fmla="*/ 169 w 556"/>
                <a:gd name="T21" fmla="*/ 313 h 331"/>
                <a:gd name="T22" fmla="*/ 169 w 556"/>
                <a:gd name="T23" fmla="*/ 307 h 331"/>
                <a:gd name="T24" fmla="*/ 169 w 556"/>
                <a:gd name="T25" fmla="*/ 148 h 331"/>
                <a:gd name="T26" fmla="*/ 182 w 556"/>
                <a:gd name="T27" fmla="*/ 135 h 331"/>
                <a:gd name="T28" fmla="*/ 254 w 556"/>
                <a:gd name="T29" fmla="*/ 135 h 331"/>
                <a:gd name="T30" fmla="*/ 267 w 556"/>
                <a:gd name="T31" fmla="*/ 148 h 331"/>
                <a:gd name="T32" fmla="*/ 267 w 556"/>
                <a:gd name="T33" fmla="*/ 306 h 331"/>
                <a:gd name="T34" fmla="*/ 267 w 556"/>
                <a:gd name="T35" fmla="*/ 313 h 331"/>
                <a:gd name="T36" fmla="*/ 290 w 556"/>
                <a:gd name="T37" fmla="*/ 313 h 331"/>
                <a:gd name="T38" fmla="*/ 290 w 556"/>
                <a:gd name="T39" fmla="*/ 306 h 331"/>
                <a:gd name="T40" fmla="*/ 290 w 556"/>
                <a:gd name="T41" fmla="*/ 82 h 331"/>
                <a:gd name="T42" fmla="*/ 304 w 556"/>
                <a:gd name="T43" fmla="*/ 68 h 331"/>
                <a:gd name="T44" fmla="*/ 376 w 556"/>
                <a:gd name="T45" fmla="*/ 68 h 331"/>
                <a:gd name="T46" fmla="*/ 388 w 556"/>
                <a:gd name="T47" fmla="*/ 80 h 331"/>
                <a:gd name="T48" fmla="*/ 388 w 556"/>
                <a:gd name="T49" fmla="*/ 306 h 331"/>
                <a:gd name="T50" fmla="*/ 388 w 556"/>
                <a:gd name="T51" fmla="*/ 313 h 331"/>
                <a:gd name="T52" fmla="*/ 410 w 556"/>
                <a:gd name="T53" fmla="*/ 313 h 331"/>
                <a:gd name="T54" fmla="*/ 410 w 556"/>
                <a:gd name="T55" fmla="*/ 306 h 331"/>
                <a:gd name="T56" fmla="*/ 410 w 556"/>
                <a:gd name="T57" fmla="*/ 15 h 331"/>
                <a:gd name="T58" fmla="*/ 425 w 556"/>
                <a:gd name="T59" fmla="*/ 0 h 331"/>
                <a:gd name="T60" fmla="*/ 496 w 556"/>
                <a:gd name="T61" fmla="*/ 0 h 331"/>
                <a:gd name="T62" fmla="*/ 508 w 556"/>
                <a:gd name="T63" fmla="*/ 13 h 331"/>
                <a:gd name="T64" fmla="*/ 508 w 556"/>
                <a:gd name="T65" fmla="*/ 306 h 331"/>
                <a:gd name="T66" fmla="*/ 508 w 556"/>
                <a:gd name="T67" fmla="*/ 313 h 331"/>
                <a:gd name="T68" fmla="*/ 531 w 556"/>
                <a:gd name="T69" fmla="*/ 313 h 331"/>
                <a:gd name="T70" fmla="*/ 544 w 556"/>
                <a:gd name="T71" fmla="*/ 313 h 331"/>
                <a:gd name="T72" fmla="*/ 556 w 556"/>
                <a:gd name="T73" fmla="*/ 319 h 331"/>
                <a:gd name="T74" fmla="*/ 556 w 556"/>
                <a:gd name="T75" fmla="*/ 324 h 331"/>
                <a:gd name="T76" fmla="*/ 542 w 556"/>
                <a:gd name="T77" fmla="*/ 331 h 331"/>
                <a:gd name="T78" fmla="*/ 19 w 556"/>
                <a:gd name="T79" fmla="*/ 331 h 331"/>
                <a:gd name="T80" fmla="*/ 0 w 556"/>
                <a:gd name="T81" fmla="*/ 324 h 331"/>
                <a:gd name="T82" fmla="*/ 0 w 556"/>
                <a:gd name="T83" fmla="*/ 319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56" h="331">
                  <a:moveTo>
                    <a:pt x="0" y="319"/>
                  </a:moveTo>
                  <a:cubicBezTo>
                    <a:pt x="5" y="312"/>
                    <a:pt x="12" y="313"/>
                    <a:pt x="20" y="313"/>
                  </a:cubicBezTo>
                  <a:cubicBezTo>
                    <a:pt x="29" y="313"/>
                    <a:pt x="38" y="313"/>
                    <a:pt x="48" y="313"/>
                  </a:cubicBezTo>
                  <a:cubicBezTo>
                    <a:pt x="48" y="311"/>
                    <a:pt x="48" y="309"/>
                    <a:pt x="48" y="307"/>
                  </a:cubicBezTo>
                  <a:cubicBezTo>
                    <a:pt x="48" y="276"/>
                    <a:pt x="48" y="245"/>
                    <a:pt x="48" y="214"/>
                  </a:cubicBezTo>
                  <a:cubicBezTo>
                    <a:pt x="48" y="205"/>
                    <a:pt x="51" y="202"/>
                    <a:pt x="60" y="202"/>
                  </a:cubicBezTo>
                  <a:cubicBezTo>
                    <a:pt x="85" y="202"/>
                    <a:pt x="109" y="202"/>
                    <a:pt x="134" y="202"/>
                  </a:cubicBezTo>
                  <a:cubicBezTo>
                    <a:pt x="143" y="202"/>
                    <a:pt x="146" y="205"/>
                    <a:pt x="146" y="214"/>
                  </a:cubicBezTo>
                  <a:cubicBezTo>
                    <a:pt x="146" y="245"/>
                    <a:pt x="146" y="276"/>
                    <a:pt x="146" y="307"/>
                  </a:cubicBezTo>
                  <a:cubicBezTo>
                    <a:pt x="146" y="309"/>
                    <a:pt x="146" y="311"/>
                    <a:pt x="146" y="313"/>
                  </a:cubicBezTo>
                  <a:cubicBezTo>
                    <a:pt x="154" y="313"/>
                    <a:pt x="161" y="313"/>
                    <a:pt x="169" y="313"/>
                  </a:cubicBezTo>
                  <a:cubicBezTo>
                    <a:pt x="169" y="311"/>
                    <a:pt x="169" y="309"/>
                    <a:pt x="169" y="307"/>
                  </a:cubicBezTo>
                  <a:cubicBezTo>
                    <a:pt x="169" y="254"/>
                    <a:pt x="169" y="201"/>
                    <a:pt x="169" y="148"/>
                  </a:cubicBezTo>
                  <a:cubicBezTo>
                    <a:pt x="169" y="138"/>
                    <a:pt x="171" y="135"/>
                    <a:pt x="182" y="135"/>
                  </a:cubicBezTo>
                  <a:cubicBezTo>
                    <a:pt x="206" y="135"/>
                    <a:pt x="230" y="135"/>
                    <a:pt x="254" y="135"/>
                  </a:cubicBezTo>
                  <a:cubicBezTo>
                    <a:pt x="264" y="135"/>
                    <a:pt x="267" y="138"/>
                    <a:pt x="267" y="148"/>
                  </a:cubicBezTo>
                  <a:cubicBezTo>
                    <a:pt x="267" y="200"/>
                    <a:pt x="267" y="253"/>
                    <a:pt x="267" y="306"/>
                  </a:cubicBezTo>
                  <a:cubicBezTo>
                    <a:pt x="267" y="308"/>
                    <a:pt x="267" y="310"/>
                    <a:pt x="267" y="313"/>
                  </a:cubicBezTo>
                  <a:cubicBezTo>
                    <a:pt x="274" y="313"/>
                    <a:pt x="282" y="313"/>
                    <a:pt x="290" y="313"/>
                  </a:cubicBezTo>
                  <a:cubicBezTo>
                    <a:pt x="290" y="310"/>
                    <a:pt x="290" y="308"/>
                    <a:pt x="290" y="306"/>
                  </a:cubicBezTo>
                  <a:cubicBezTo>
                    <a:pt x="290" y="231"/>
                    <a:pt x="290" y="156"/>
                    <a:pt x="290" y="82"/>
                  </a:cubicBezTo>
                  <a:cubicBezTo>
                    <a:pt x="290" y="70"/>
                    <a:pt x="292" y="68"/>
                    <a:pt x="304" y="68"/>
                  </a:cubicBezTo>
                  <a:cubicBezTo>
                    <a:pt x="328" y="68"/>
                    <a:pt x="352" y="68"/>
                    <a:pt x="376" y="68"/>
                  </a:cubicBezTo>
                  <a:cubicBezTo>
                    <a:pt x="385" y="68"/>
                    <a:pt x="388" y="71"/>
                    <a:pt x="388" y="80"/>
                  </a:cubicBezTo>
                  <a:cubicBezTo>
                    <a:pt x="388" y="155"/>
                    <a:pt x="388" y="231"/>
                    <a:pt x="388" y="306"/>
                  </a:cubicBezTo>
                  <a:cubicBezTo>
                    <a:pt x="388" y="308"/>
                    <a:pt x="388" y="310"/>
                    <a:pt x="388" y="313"/>
                  </a:cubicBezTo>
                  <a:cubicBezTo>
                    <a:pt x="395" y="313"/>
                    <a:pt x="403" y="313"/>
                    <a:pt x="410" y="313"/>
                  </a:cubicBezTo>
                  <a:cubicBezTo>
                    <a:pt x="410" y="310"/>
                    <a:pt x="410" y="308"/>
                    <a:pt x="410" y="306"/>
                  </a:cubicBezTo>
                  <a:cubicBezTo>
                    <a:pt x="410" y="209"/>
                    <a:pt x="410" y="112"/>
                    <a:pt x="410" y="15"/>
                  </a:cubicBezTo>
                  <a:cubicBezTo>
                    <a:pt x="410" y="2"/>
                    <a:pt x="412" y="0"/>
                    <a:pt x="425" y="0"/>
                  </a:cubicBezTo>
                  <a:cubicBezTo>
                    <a:pt x="449" y="0"/>
                    <a:pt x="472" y="0"/>
                    <a:pt x="496" y="0"/>
                  </a:cubicBezTo>
                  <a:cubicBezTo>
                    <a:pt x="506" y="0"/>
                    <a:pt x="508" y="3"/>
                    <a:pt x="508" y="13"/>
                  </a:cubicBezTo>
                  <a:cubicBezTo>
                    <a:pt x="508" y="110"/>
                    <a:pt x="508" y="208"/>
                    <a:pt x="508" y="306"/>
                  </a:cubicBezTo>
                  <a:cubicBezTo>
                    <a:pt x="508" y="308"/>
                    <a:pt x="508" y="310"/>
                    <a:pt x="508" y="313"/>
                  </a:cubicBezTo>
                  <a:cubicBezTo>
                    <a:pt x="516" y="313"/>
                    <a:pt x="524" y="313"/>
                    <a:pt x="531" y="313"/>
                  </a:cubicBezTo>
                  <a:cubicBezTo>
                    <a:pt x="535" y="313"/>
                    <a:pt x="540" y="313"/>
                    <a:pt x="544" y="313"/>
                  </a:cubicBezTo>
                  <a:cubicBezTo>
                    <a:pt x="549" y="313"/>
                    <a:pt x="553" y="314"/>
                    <a:pt x="556" y="319"/>
                  </a:cubicBezTo>
                  <a:cubicBezTo>
                    <a:pt x="556" y="321"/>
                    <a:pt x="556" y="323"/>
                    <a:pt x="556" y="324"/>
                  </a:cubicBezTo>
                  <a:cubicBezTo>
                    <a:pt x="553" y="330"/>
                    <a:pt x="548" y="331"/>
                    <a:pt x="542" y="331"/>
                  </a:cubicBezTo>
                  <a:cubicBezTo>
                    <a:pt x="368" y="331"/>
                    <a:pt x="193" y="331"/>
                    <a:pt x="19" y="331"/>
                  </a:cubicBezTo>
                  <a:cubicBezTo>
                    <a:pt x="12" y="331"/>
                    <a:pt x="5" y="331"/>
                    <a:pt x="0" y="324"/>
                  </a:cubicBezTo>
                  <a:cubicBezTo>
                    <a:pt x="0" y="323"/>
                    <a:pt x="0" y="321"/>
                    <a:pt x="0" y="319"/>
                  </a:cubicBezTo>
                  <a:close/>
                </a:path>
              </a:pathLst>
            </a:custGeom>
            <a:grp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5"/>
            <p:cNvSpPr>
              <a:spLocks/>
            </p:cNvSpPr>
            <p:nvPr/>
          </p:nvSpPr>
          <p:spPr bwMode="auto">
            <a:xfrm>
              <a:off x="14465300" y="5240338"/>
              <a:ext cx="1271588" cy="1006475"/>
            </a:xfrm>
            <a:custGeom>
              <a:avLst/>
              <a:gdLst>
                <a:gd name="T0" fmla="*/ 302 w 401"/>
                <a:gd name="T1" fmla="*/ 83 h 317"/>
                <a:gd name="T2" fmla="*/ 268 w 401"/>
                <a:gd name="T3" fmla="*/ 57 h 317"/>
                <a:gd name="T4" fmla="*/ 262 w 401"/>
                <a:gd name="T5" fmla="*/ 52 h 317"/>
                <a:gd name="T6" fmla="*/ 257 w 401"/>
                <a:gd name="T7" fmla="*/ 43 h 317"/>
                <a:gd name="T8" fmla="*/ 265 w 401"/>
                <a:gd name="T9" fmla="*/ 36 h 317"/>
                <a:gd name="T10" fmla="*/ 319 w 401"/>
                <a:gd name="T11" fmla="*/ 21 h 317"/>
                <a:gd name="T12" fmla="*/ 385 w 401"/>
                <a:gd name="T13" fmla="*/ 3 h 317"/>
                <a:gd name="T14" fmla="*/ 399 w 401"/>
                <a:gd name="T15" fmla="*/ 14 h 317"/>
                <a:gd name="T16" fmla="*/ 400 w 401"/>
                <a:gd name="T17" fmla="*/ 133 h 317"/>
                <a:gd name="T18" fmla="*/ 401 w 401"/>
                <a:gd name="T19" fmla="*/ 137 h 317"/>
                <a:gd name="T20" fmla="*/ 396 w 401"/>
                <a:gd name="T21" fmla="*/ 148 h 317"/>
                <a:gd name="T22" fmla="*/ 385 w 401"/>
                <a:gd name="T23" fmla="*/ 146 h 317"/>
                <a:gd name="T24" fmla="*/ 360 w 401"/>
                <a:gd name="T25" fmla="*/ 127 h 317"/>
                <a:gd name="T26" fmla="*/ 356 w 401"/>
                <a:gd name="T27" fmla="*/ 124 h 317"/>
                <a:gd name="T28" fmla="*/ 335 w 401"/>
                <a:gd name="T29" fmla="*/ 149 h 317"/>
                <a:gd name="T30" fmla="*/ 145 w 401"/>
                <a:gd name="T31" fmla="*/ 287 h 317"/>
                <a:gd name="T32" fmla="*/ 11 w 401"/>
                <a:gd name="T33" fmla="*/ 317 h 317"/>
                <a:gd name="T34" fmla="*/ 3 w 401"/>
                <a:gd name="T35" fmla="*/ 315 h 317"/>
                <a:gd name="T36" fmla="*/ 0 w 401"/>
                <a:gd name="T37" fmla="*/ 306 h 317"/>
                <a:gd name="T38" fmla="*/ 8 w 401"/>
                <a:gd name="T39" fmla="*/ 299 h 317"/>
                <a:gd name="T40" fmla="*/ 42 w 401"/>
                <a:gd name="T41" fmla="*/ 292 h 317"/>
                <a:gd name="T42" fmla="*/ 191 w 401"/>
                <a:gd name="T43" fmla="*/ 214 h 317"/>
                <a:gd name="T44" fmla="*/ 300 w 401"/>
                <a:gd name="T45" fmla="*/ 86 h 317"/>
                <a:gd name="T46" fmla="*/ 302 w 401"/>
                <a:gd name="T47" fmla="*/ 83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1" h="317">
                  <a:moveTo>
                    <a:pt x="302" y="83"/>
                  </a:moveTo>
                  <a:cubicBezTo>
                    <a:pt x="290" y="74"/>
                    <a:pt x="279" y="66"/>
                    <a:pt x="268" y="57"/>
                  </a:cubicBezTo>
                  <a:cubicBezTo>
                    <a:pt x="266" y="56"/>
                    <a:pt x="264" y="54"/>
                    <a:pt x="262" y="52"/>
                  </a:cubicBezTo>
                  <a:cubicBezTo>
                    <a:pt x="258" y="50"/>
                    <a:pt x="256" y="47"/>
                    <a:pt x="257" y="43"/>
                  </a:cubicBezTo>
                  <a:cubicBezTo>
                    <a:pt x="258" y="38"/>
                    <a:pt x="261" y="37"/>
                    <a:pt x="265" y="36"/>
                  </a:cubicBezTo>
                  <a:cubicBezTo>
                    <a:pt x="283" y="31"/>
                    <a:pt x="301" y="26"/>
                    <a:pt x="319" y="21"/>
                  </a:cubicBezTo>
                  <a:cubicBezTo>
                    <a:pt x="341" y="15"/>
                    <a:pt x="363" y="9"/>
                    <a:pt x="385" y="3"/>
                  </a:cubicBezTo>
                  <a:cubicBezTo>
                    <a:pt x="395" y="0"/>
                    <a:pt x="399" y="3"/>
                    <a:pt x="399" y="14"/>
                  </a:cubicBezTo>
                  <a:cubicBezTo>
                    <a:pt x="400" y="54"/>
                    <a:pt x="400" y="93"/>
                    <a:pt x="400" y="133"/>
                  </a:cubicBezTo>
                  <a:cubicBezTo>
                    <a:pt x="400" y="135"/>
                    <a:pt x="400" y="136"/>
                    <a:pt x="401" y="137"/>
                  </a:cubicBezTo>
                  <a:cubicBezTo>
                    <a:pt x="401" y="142"/>
                    <a:pt x="400" y="145"/>
                    <a:pt x="396" y="148"/>
                  </a:cubicBezTo>
                  <a:cubicBezTo>
                    <a:pt x="392" y="150"/>
                    <a:pt x="388" y="148"/>
                    <a:pt x="385" y="146"/>
                  </a:cubicBezTo>
                  <a:cubicBezTo>
                    <a:pt x="377" y="139"/>
                    <a:pt x="368" y="133"/>
                    <a:pt x="360" y="127"/>
                  </a:cubicBezTo>
                  <a:cubicBezTo>
                    <a:pt x="359" y="126"/>
                    <a:pt x="357" y="125"/>
                    <a:pt x="356" y="124"/>
                  </a:cubicBezTo>
                  <a:cubicBezTo>
                    <a:pt x="349" y="132"/>
                    <a:pt x="342" y="141"/>
                    <a:pt x="335" y="149"/>
                  </a:cubicBezTo>
                  <a:cubicBezTo>
                    <a:pt x="282" y="209"/>
                    <a:pt x="220" y="256"/>
                    <a:pt x="145" y="287"/>
                  </a:cubicBezTo>
                  <a:cubicBezTo>
                    <a:pt x="102" y="305"/>
                    <a:pt x="57" y="315"/>
                    <a:pt x="11" y="317"/>
                  </a:cubicBezTo>
                  <a:cubicBezTo>
                    <a:pt x="8" y="317"/>
                    <a:pt x="5" y="317"/>
                    <a:pt x="3" y="315"/>
                  </a:cubicBezTo>
                  <a:cubicBezTo>
                    <a:pt x="1" y="313"/>
                    <a:pt x="0" y="309"/>
                    <a:pt x="0" y="306"/>
                  </a:cubicBezTo>
                  <a:cubicBezTo>
                    <a:pt x="0" y="302"/>
                    <a:pt x="4" y="300"/>
                    <a:pt x="8" y="299"/>
                  </a:cubicBezTo>
                  <a:cubicBezTo>
                    <a:pt x="19" y="297"/>
                    <a:pt x="31" y="295"/>
                    <a:pt x="42" y="292"/>
                  </a:cubicBezTo>
                  <a:cubicBezTo>
                    <a:pt x="98" y="277"/>
                    <a:pt x="147" y="250"/>
                    <a:pt x="191" y="214"/>
                  </a:cubicBezTo>
                  <a:cubicBezTo>
                    <a:pt x="235" y="177"/>
                    <a:pt x="271" y="134"/>
                    <a:pt x="300" y="86"/>
                  </a:cubicBezTo>
                  <a:cubicBezTo>
                    <a:pt x="300" y="85"/>
                    <a:pt x="301" y="84"/>
                    <a:pt x="302" y="83"/>
                  </a:cubicBezTo>
                  <a:close/>
                </a:path>
              </a:pathLst>
            </a:custGeom>
            <a:grp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9FDABD4-DD31-4C1B-0366-BDE7A4086A54}"/>
              </a:ext>
            </a:extLst>
          </p:cNvPr>
          <p:cNvGrpSpPr/>
          <p:nvPr/>
        </p:nvGrpSpPr>
        <p:grpSpPr>
          <a:xfrm>
            <a:off x="20215225" y="5386388"/>
            <a:ext cx="1566863" cy="1568450"/>
            <a:chOff x="20215225" y="5386388"/>
            <a:chExt cx="1566863" cy="1568450"/>
          </a:xfrm>
          <a:noFill/>
        </p:grpSpPr>
        <p:sp>
          <p:nvSpPr>
            <p:cNvPr id="42" name="Freeform 26"/>
            <p:cNvSpPr>
              <a:spLocks noEditPoints="1"/>
            </p:cNvSpPr>
            <p:nvPr/>
          </p:nvSpPr>
          <p:spPr bwMode="auto">
            <a:xfrm>
              <a:off x="20294600" y="5386388"/>
              <a:ext cx="1487488" cy="1485900"/>
            </a:xfrm>
            <a:custGeom>
              <a:avLst/>
              <a:gdLst>
                <a:gd name="T0" fmla="*/ 461 w 469"/>
                <a:gd name="T1" fmla="*/ 0 h 468"/>
                <a:gd name="T2" fmla="*/ 438 w 469"/>
                <a:gd name="T3" fmla="*/ 0 h 468"/>
                <a:gd name="T4" fmla="*/ 434 w 469"/>
                <a:gd name="T5" fmla="*/ 1 h 468"/>
                <a:gd name="T6" fmla="*/ 376 w 469"/>
                <a:gd name="T7" fmla="*/ 10 h 468"/>
                <a:gd name="T8" fmla="*/ 186 w 469"/>
                <a:gd name="T9" fmla="*/ 124 h 468"/>
                <a:gd name="T10" fmla="*/ 179 w 469"/>
                <a:gd name="T11" fmla="*/ 127 h 468"/>
                <a:gd name="T12" fmla="*/ 110 w 469"/>
                <a:gd name="T13" fmla="*/ 139 h 468"/>
                <a:gd name="T14" fmla="*/ 5 w 469"/>
                <a:gd name="T15" fmla="*/ 202 h 468"/>
                <a:gd name="T16" fmla="*/ 2 w 469"/>
                <a:gd name="T17" fmla="*/ 214 h 468"/>
                <a:gd name="T18" fmla="*/ 11 w 469"/>
                <a:gd name="T19" fmla="*/ 221 h 468"/>
                <a:gd name="T20" fmla="*/ 54 w 469"/>
                <a:gd name="T21" fmla="*/ 227 h 468"/>
                <a:gd name="T22" fmla="*/ 89 w 469"/>
                <a:gd name="T23" fmla="*/ 232 h 468"/>
                <a:gd name="T24" fmla="*/ 81 w 469"/>
                <a:gd name="T25" fmla="*/ 241 h 468"/>
                <a:gd name="T26" fmla="*/ 82 w 469"/>
                <a:gd name="T27" fmla="*/ 259 h 468"/>
                <a:gd name="T28" fmla="*/ 210 w 469"/>
                <a:gd name="T29" fmla="*/ 387 h 468"/>
                <a:gd name="T30" fmla="*/ 228 w 469"/>
                <a:gd name="T31" fmla="*/ 388 h 468"/>
                <a:gd name="T32" fmla="*/ 237 w 469"/>
                <a:gd name="T33" fmla="*/ 380 h 468"/>
                <a:gd name="T34" fmla="*/ 248 w 469"/>
                <a:gd name="T35" fmla="*/ 457 h 468"/>
                <a:gd name="T36" fmla="*/ 259 w 469"/>
                <a:gd name="T37" fmla="*/ 467 h 468"/>
                <a:gd name="T38" fmla="*/ 268 w 469"/>
                <a:gd name="T39" fmla="*/ 462 h 468"/>
                <a:gd name="T40" fmla="*/ 342 w 469"/>
                <a:gd name="T41" fmla="*/ 292 h 468"/>
                <a:gd name="T42" fmla="*/ 345 w 469"/>
                <a:gd name="T43" fmla="*/ 283 h 468"/>
                <a:gd name="T44" fmla="*/ 421 w 469"/>
                <a:gd name="T45" fmla="*/ 186 h 468"/>
                <a:gd name="T46" fmla="*/ 465 w 469"/>
                <a:gd name="T47" fmla="*/ 61 h 468"/>
                <a:gd name="T48" fmla="*/ 469 w 469"/>
                <a:gd name="T49" fmla="*/ 32 h 468"/>
                <a:gd name="T50" fmla="*/ 469 w 469"/>
                <a:gd name="T51" fmla="*/ 8 h 468"/>
                <a:gd name="T52" fmla="*/ 469 w 469"/>
                <a:gd name="T53" fmla="*/ 0 h 468"/>
                <a:gd name="T54" fmla="*/ 461 w 469"/>
                <a:gd name="T55" fmla="*/ 0 h 468"/>
                <a:gd name="T56" fmla="*/ 328 w 469"/>
                <a:gd name="T57" fmla="*/ 193 h 468"/>
                <a:gd name="T58" fmla="*/ 276 w 469"/>
                <a:gd name="T59" fmla="*/ 141 h 468"/>
                <a:gd name="T60" fmla="*/ 328 w 469"/>
                <a:gd name="T61" fmla="*/ 90 h 468"/>
                <a:gd name="T62" fmla="*/ 379 w 469"/>
                <a:gd name="T63" fmla="*/ 141 h 468"/>
                <a:gd name="T64" fmla="*/ 328 w 469"/>
                <a:gd name="T65" fmla="*/ 193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9" h="468">
                  <a:moveTo>
                    <a:pt x="461" y="0"/>
                  </a:moveTo>
                  <a:cubicBezTo>
                    <a:pt x="454" y="0"/>
                    <a:pt x="446" y="0"/>
                    <a:pt x="438" y="0"/>
                  </a:cubicBezTo>
                  <a:cubicBezTo>
                    <a:pt x="437" y="0"/>
                    <a:pt x="436" y="1"/>
                    <a:pt x="434" y="1"/>
                  </a:cubicBezTo>
                  <a:cubicBezTo>
                    <a:pt x="415" y="2"/>
                    <a:pt x="395" y="5"/>
                    <a:pt x="376" y="10"/>
                  </a:cubicBezTo>
                  <a:cubicBezTo>
                    <a:pt x="302" y="30"/>
                    <a:pt x="238" y="68"/>
                    <a:pt x="186" y="124"/>
                  </a:cubicBezTo>
                  <a:cubicBezTo>
                    <a:pt x="184" y="126"/>
                    <a:pt x="181" y="127"/>
                    <a:pt x="179" y="127"/>
                  </a:cubicBezTo>
                  <a:cubicBezTo>
                    <a:pt x="156" y="128"/>
                    <a:pt x="133" y="132"/>
                    <a:pt x="110" y="139"/>
                  </a:cubicBezTo>
                  <a:cubicBezTo>
                    <a:pt x="70" y="152"/>
                    <a:pt x="35" y="173"/>
                    <a:pt x="5" y="202"/>
                  </a:cubicBezTo>
                  <a:cubicBezTo>
                    <a:pt x="2" y="205"/>
                    <a:pt x="0" y="209"/>
                    <a:pt x="2" y="214"/>
                  </a:cubicBezTo>
                  <a:cubicBezTo>
                    <a:pt x="3" y="218"/>
                    <a:pt x="7" y="220"/>
                    <a:pt x="11" y="221"/>
                  </a:cubicBezTo>
                  <a:cubicBezTo>
                    <a:pt x="25" y="223"/>
                    <a:pt x="39" y="225"/>
                    <a:pt x="54" y="227"/>
                  </a:cubicBezTo>
                  <a:cubicBezTo>
                    <a:pt x="65" y="228"/>
                    <a:pt x="77" y="230"/>
                    <a:pt x="89" y="232"/>
                  </a:cubicBezTo>
                  <a:cubicBezTo>
                    <a:pt x="86" y="235"/>
                    <a:pt x="84" y="238"/>
                    <a:pt x="81" y="241"/>
                  </a:cubicBezTo>
                  <a:cubicBezTo>
                    <a:pt x="75" y="248"/>
                    <a:pt x="75" y="252"/>
                    <a:pt x="82" y="259"/>
                  </a:cubicBezTo>
                  <a:cubicBezTo>
                    <a:pt x="125" y="302"/>
                    <a:pt x="167" y="345"/>
                    <a:pt x="210" y="387"/>
                  </a:cubicBezTo>
                  <a:cubicBezTo>
                    <a:pt x="217" y="394"/>
                    <a:pt x="221" y="394"/>
                    <a:pt x="228" y="388"/>
                  </a:cubicBezTo>
                  <a:cubicBezTo>
                    <a:pt x="231" y="385"/>
                    <a:pt x="234" y="383"/>
                    <a:pt x="237" y="380"/>
                  </a:cubicBezTo>
                  <a:cubicBezTo>
                    <a:pt x="241" y="407"/>
                    <a:pt x="245" y="432"/>
                    <a:pt x="248" y="457"/>
                  </a:cubicBezTo>
                  <a:cubicBezTo>
                    <a:pt x="249" y="464"/>
                    <a:pt x="254" y="468"/>
                    <a:pt x="259" y="467"/>
                  </a:cubicBezTo>
                  <a:cubicBezTo>
                    <a:pt x="262" y="467"/>
                    <a:pt x="266" y="465"/>
                    <a:pt x="268" y="462"/>
                  </a:cubicBezTo>
                  <a:cubicBezTo>
                    <a:pt x="314" y="415"/>
                    <a:pt x="339" y="358"/>
                    <a:pt x="342" y="292"/>
                  </a:cubicBezTo>
                  <a:cubicBezTo>
                    <a:pt x="342" y="289"/>
                    <a:pt x="342" y="286"/>
                    <a:pt x="345" y="283"/>
                  </a:cubicBezTo>
                  <a:cubicBezTo>
                    <a:pt x="376" y="255"/>
                    <a:pt x="401" y="223"/>
                    <a:pt x="421" y="186"/>
                  </a:cubicBezTo>
                  <a:cubicBezTo>
                    <a:pt x="443" y="147"/>
                    <a:pt x="459" y="105"/>
                    <a:pt x="465" y="61"/>
                  </a:cubicBezTo>
                  <a:cubicBezTo>
                    <a:pt x="467" y="51"/>
                    <a:pt x="468" y="42"/>
                    <a:pt x="469" y="32"/>
                  </a:cubicBezTo>
                  <a:cubicBezTo>
                    <a:pt x="469" y="24"/>
                    <a:pt x="469" y="16"/>
                    <a:pt x="469" y="8"/>
                  </a:cubicBezTo>
                  <a:cubicBezTo>
                    <a:pt x="469" y="5"/>
                    <a:pt x="469" y="3"/>
                    <a:pt x="469" y="0"/>
                  </a:cubicBezTo>
                  <a:cubicBezTo>
                    <a:pt x="466" y="0"/>
                    <a:pt x="464" y="0"/>
                    <a:pt x="461" y="0"/>
                  </a:cubicBezTo>
                  <a:close/>
                  <a:moveTo>
                    <a:pt x="328" y="193"/>
                  </a:moveTo>
                  <a:cubicBezTo>
                    <a:pt x="299" y="193"/>
                    <a:pt x="276" y="169"/>
                    <a:pt x="276" y="141"/>
                  </a:cubicBezTo>
                  <a:cubicBezTo>
                    <a:pt x="276" y="113"/>
                    <a:pt x="300" y="90"/>
                    <a:pt x="328" y="90"/>
                  </a:cubicBezTo>
                  <a:cubicBezTo>
                    <a:pt x="356" y="90"/>
                    <a:pt x="379" y="113"/>
                    <a:pt x="379" y="141"/>
                  </a:cubicBezTo>
                  <a:cubicBezTo>
                    <a:pt x="379" y="170"/>
                    <a:pt x="356" y="193"/>
                    <a:pt x="328" y="193"/>
                  </a:cubicBezTo>
                  <a:close/>
                </a:path>
              </a:pathLst>
            </a:custGeom>
            <a:grp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7"/>
            <p:cNvSpPr>
              <a:spLocks/>
            </p:cNvSpPr>
            <p:nvPr/>
          </p:nvSpPr>
          <p:spPr bwMode="auto">
            <a:xfrm>
              <a:off x="20215225" y="6427788"/>
              <a:ext cx="539750" cy="527050"/>
            </a:xfrm>
            <a:custGeom>
              <a:avLst/>
              <a:gdLst>
                <a:gd name="T0" fmla="*/ 101 w 170"/>
                <a:gd name="T1" fmla="*/ 0 h 166"/>
                <a:gd name="T2" fmla="*/ 82 w 170"/>
                <a:gd name="T3" fmla="*/ 4 h 166"/>
                <a:gd name="T4" fmla="*/ 42 w 170"/>
                <a:gd name="T5" fmla="*/ 41 h 166"/>
                <a:gd name="T6" fmla="*/ 1 w 170"/>
                <a:gd name="T7" fmla="*/ 151 h 166"/>
                <a:gd name="T8" fmla="*/ 4 w 170"/>
                <a:gd name="T9" fmla="*/ 163 h 166"/>
                <a:gd name="T10" fmla="*/ 15 w 170"/>
                <a:gd name="T11" fmla="*/ 165 h 166"/>
                <a:gd name="T12" fmla="*/ 101 w 170"/>
                <a:gd name="T13" fmla="*/ 134 h 166"/>
                <a:gd name="T14" fmla="*/ 133 w 170"/>
                <a:gd name="T15" fmla="*/ 119 h 166"/>
                <a:gd name="T16" fmla="*/ 163 w 170"/>
                <a:gd name="T17" fmla="*/ 49 h 166"/>
                <a:gd name="T18" fmla="*/ 101 w 170"/>
                <a:gd name="T1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66">
                  <a:moveTo>
                    <a:pt x="101" y="0"/>
                  </a:moveTo>
                  <a:cubicBezTo>
                    <a:pt x="95" y="2"/>
                    <a:pt x="88" y="3"/>
                    <a:pt x="82" y="4"/>
                  </a:cubicBezTo>
                  <a:cubicBezTo>
                    <a:pt x="63" y="10"/>
                    <a:pt x="51" y="24"/>
                    <a:pt x="42" y="41"/>
                  </a:cubicBezTo>
                  <a:cubicBezTo>
                    <a:pt x="25" y="76"/>
                    <a:pt x="13" y="114"/>
                    <a:pt x="1" y="151"/>
                  </a:cubicBezTo>
                  <a:cubicBezTo>
                    <a:pt x="0" y="156"/>
                    <a:pt x="0" y="159"/>
                    <a:pt x="4" y="163"/>
                  </a:cubicBezTo>
                  <a:cubicBezTo>
                    <a:pt x="7" y="166"/>
                    <a:pt x="11" y="166"/>
                    <a:pt x="15" y="165"/>
                  </a:cubicBezTo>
                  <a:cubicBezTo>
                    <a:pt x="44" y="155"/>
                    <a:pt x="73" y="145"/>
                    <a:pt x="101" y="134"/>
                  </a:cubicBezTo>
                  <a:cubicBezTo>
                    <a:pt x="112" y="130"/>
                    <a:pt x="123" y="125"/>
                    <a:pt x="133" y="119"/>
                  </a:cubicBezTo>
                  <a:cubicBezTo>
                    <a:pt x="158" y="105"/>
                    <a:pt x="170" y="77"/>
                    <a:pt x="163" y="49"/>
                  </a:cubicBezTo>
                  <a:cubicBezTo>
                    <a:pt x="156" y="21"/>
                    <a:pt x="131" y="1"/>
                    <a:pt x="101" y="0"/>
                  </a:cubicBezTo>
                  <a:close/>
                </a:path>
              </a:pathLst>
            </a:custGeom>
            <a:grp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27064" y="10353658"/>
            <a:ext cx="4341048" cy="138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endParaRPr lang="en-MY" sz="24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27065" y="8829070"/>
            <a:ext cx="4341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tx2"/>
                </a:solidFill>
              </a:rPr>
              <a:t>Be</a:t>
            </a:r>
          </a:p>
          <a:p>
            <a:pPr algn="ctr"/>
            <a:r>
              <a:rPr lang="en-MY" sz="4000" b="1">
                <a:solidFill>
                  <a:schemeClr val="tx2"/>
                </a:solidFill>
              </a:rPr>
              <a:t>Passionate</a:t>
            </a:r>
            <a:endParaRPr lang="en-MY" sz="4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CAMPAIGN RECAP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6999666" y="10353658"/>
            <a:ext cx="4341048" cy="138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6999667" y="8829070"/>
            <a:ext cx="4341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tx2"/>
                </a:solidFill>
              </a:rPr>
              <a:t>Value</a:t>
            </a:r>
          </a:p>
          <a:p>
            <a:pPr algn="ctr"/>
            <a:r>
              <a:rPr lang="en-MY" sz="4000" b="1">
                <a:solidFill>
                  <a:schemeClr val="tx2"/>
                </a:solidFill>
              </a:rPr>
              <a:t>Teamwork</a:t>
            </a:r>
            <a:endParaRPr lang="en-MY" sz="4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889130" y="10353658"/>
            <a:ext cx="4341048" cy="138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889131" y="8829070"/>
            <a:ext cx="4341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tx2"/>
                </a:solidFill>
              </a:rPr>
              <a:t>Ensure</a:t>
            </a:r>
          </a:p>
          <a:p>
            <a:pPr algn="ctr"/>
            <a:r>
              <a:rPr lang="en-MY" sz="4000" b="1">
                <a:solidFill>
                  <a:schemeClr val="tx2"/>
                </a:solidFill>
              </a:rPr>
              <a:t>Growth</a:t>
            </a:r>
            <a:endParaRPr lang="en-MY" sz="4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8796882" y="10353658"/>
            <a:ext cx="4341048" cy="138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8796883" y="8829070"/>
            <a:ext cx="4341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tx2"/>
                </a:solidFill>
              </a:rPr>
              <a:t>Take</a:t>
            </a:r>
          </a:p>
          <a:p>
            <a:pPr algn="ctr"/>
            <a:r>
              <a:rPr lang="en-MY" sz="4000" b="1">
                <a:solidFill>
                  <a:schemeClr val="tx2"/>
                </a:solidFill>
              </a:rPr>
              <a:t>Initiative</a:t>
            </a:r>
            <a:endParaRPr lang="en-MY" sz="4000">
              <a:solidFill>
                <a:schemeClr val="tx2">
                  <a:alpha val="60000"/>
                </a:schemeClr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C70FC43-9ED5-B803-04D3-B2D4506DB537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805177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10077450" y="8996470"/>
            <a:ext cx="4191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CF67652-B62E-4E09-E816-25BEB7D4E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STUDIES</a:t>
            </a:r>
          </a:p>
        </p:txBody>
      </p:sp>
    </p:spTree>
    <p:extLst>
      <p:ext uri="{BB962C8B-B14F-4D97-AF65-F5344CB8AC3E}">
        <p14:creationId xmlns:p14="http://schemas.microsoft.com/office/powerpoint/2010/main" val="29094934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82302E2-A3C8-A722-AE7D-DC3C556D0D5B}"/>
              </a:ext>
            </a:extLst>
          </p:cNvPr>
          <p:cNvSpPr txBox="1"/>
          <p:nvPr/>
        </p:nvSpPr>
        <p:spPr>
          <a:xfrm>
            <a:off x="832626" y="4944702"/>
            <a:ext cx="7928604" cy="3949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828800">
              <a:spcBef>
                <a:spcPts val="800"/>
              </a:spcBef>
              <a:defRPr/>
            </a:pPr>
            <a:r>
              <a:rPr lang="en-ZA" sz="2800" b="1">
                <a:solidFill>
                  <a:srgbClr val="706F6F"/>
                </a:solidFill>
                <a:latin typeface="Arcon" pitchFamily="2" charset="77"/>
                <a:cs typeface="Calibri" panose="020F0502020204030204" pitchFamily="34" charset="0"/>
              </a:rPr>
              <a:t>Overview</a:t>
            </a:r>
          </a:p>
          <a:p>
            <a:pPr algn="just" defTabSz="1828800">
              <a:spcBef>
                <a:spcPts val="800"/>
              </a:spcBef>
              <a:defRPr/>
            </a:pPr>
            <a:r>
              <a:rPr lang="en-US" sz="2800" err="1">
                <a:solidFill>
                  <a:srgbClr val="706F6F"/>
                </a:solidFill>
                <a:latin typeface="Arcon" pitchFamily="2" charset="77"/>
                <a:ea typeface="Calibri" panose="020F0502020204030204" pitchFamily="34" charset="0"/>
                <a:cs typeface="Calibri" panose="020F0502020204030204" pitchFamily="34" charset="0"/>
              </a:rPr>
              <a:t>Ithuba</a:t>
            </a:r>
            <a:r>
              <a:rPr lang="en-US" sz="2800">
                <a:solidFill>
                  <a:srgbClr val="706F6F"/>
                </a:solidFill>
                <a:latin typeface="Arcon" pitchFamily="2" charset="77"/>
                <a:ea typeface="Calibri" panose="020F0502020204030204" pitchFamily="34" charset="0"/>
                <a:cs typeface="Calibri" panose="020F0502020204030204" pitchFamily="34" charset="0"/>
              </a:rPr>
              <a:t> needed to implement an increased </a:t>
            </a:r>
            <a:r>
              <a:rPr lang="en-US" sz="2800" err="1">
                <a:solidFill>
                  <a:srgbClr val="706F6F"/>
                </a:solidFill>
                <a:latin typeface="Arcon" pitchFamily="2" charset="77"/>
                <a:ea typeface="Calibri" panose="020F0502020204030204" pitchFamily="34" charset="0"/>
                <a:cs typeface="Calibri" panose="020F0502020204030204" pitchFamily="34" charset="0"/>
              </a:rPr>
              <a:t>PowerBall</a:t>
            </a:r>
            <a:r>
              <a:rPr lang="en-US" sz="2800">
                <a:solidFill>
                  <a:srgbClr val="706F6F"/>
                </a:solidFill>
                <a:latin typeface="Arcon" pitchFamily="2" charset="77"/>
                <a:ea typeface="Calibri" panose="020F0502020204030204" pitchFamily="34" charset="0"/>
                <a:cs typeface="Calibri" panose="020F0502020204030204" pitchFamily="34" charset="0"/>
              </a:rPr>
              <a:t> matrix successfully in the market-place and reposition the </a:t>
            </a:r>
            <a:r>
              <a:rPr lang="en-US" sz="2800" err="1">
                <a:solidFill>
                  <a:srgbClr val="706F6F"/>
                </a:solidFill>
                <a:latin typeface="Arcon" pitchFamily="2" charset="77"/>
                <a:ea typeface="Calibri" panose="020F0502020204030204" pitchFamily="34" charset="0"/>
                <a:cs typeface="Calibri" panose="020F0502020204030204" pitchFamily="34" charset="0"/>
              </a:rPr>
              <a:t>PowerBall</a:t>
            </a:r>
            <a:r>
              <a:rPr lang="en-US" sz="2800">
                <a:solidFill>
                  <a:srgbClr val="706F6F"/>
                </a:solidFill>
                <a:latin typeface="Arcon" pitchFamily="2" charset="77"/>
                <a:ea typeface="Calibri" panose="020F0502020204030204" pitchFamily="34" charset="0"/>
                <a:cs typeface="Calibri" panose="020F0502020204030204" pitchFamily="34" charset="0"/>
              </a:rPr>
              <a:t> Brand as the premier life-changing jackpot game</a:t>
            </a:r>
          </a:p>
          <a:p>
            <a:pPr algn="just" defTabSz="1828800">
              <a:spcBef>
                <a:spcPts val="800"/>
              </a:spcBef>
              <a:defRPr/>
            </a:pPr>
            <a:endParaRPr lang="en-US" sz="2800">
              <a:solidFill>
                <a:srgbClr val="706F6F"/>
              </a:solidFill>
              <a:latin typeface="Arcon" pitchFamily="2" charset="77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 defTabSz="1828800">
              <a:spcBef>
                <a:spcPts val="800"/>
              </a:spcBef>
              <a:defRPr/>
            </a:pPr>
            <a:r>
              <a:rPr lang="en-ZA" sz="2800" b="1">
                <a:solidFill>
                  <a:srgbClr val="706F6F"/>
                </a:solidFill>
                <a:latin typeface="Arcon" pitchFamily="2" charset="77"/>
                <a:cs typeface="Calibri" panose="020F0502020204030204" pitchFamily="34" charset="0"/>
              </a:rPr>
              <a:t>Services Rendered:</a:t>
            </a:r>
          </a:p>
          <a:p>
            <a:pPr algn="just" defTabSz="1828800">
              <a:spcBef>
                <a:spcPts val="800"/>
              </a:spcBef>
              <a:defRPr/>
            </a:pPr>
            <a:endParaRPr lang="en-ZA" sz="2800" b="1">
              <a:solidFill>
                <a:srgbClr val="706F6F"/>
              </a:solidFill>
              <a:latin typeface="Arcon" pitchFamily="2" charset="77"/>
              <a:cs typeface="Calibri" panose="020F0502020204030204" pitchFamily="34" charset="0"/>
            </a:endParaRPr>
          </a:p>
        </p:txBody>
      </p:sp>
      <p:pic>
        <p:nvPicPr>
          <p:cNvPr id="32" name="Picture 31" descr="Logo  Description automatically generated with low confidence">
            <a:extLst>
              <a:ext uri="{FF2B5EF4-FFF2-40B4-BE49-F238E27FC236}">
                <a16:creationId xmlns:a16="http://schemas.microsoft.com/office/drawing/2014/main" id="{E8CF5347-87ED-3F14-87F8-519C0AA3A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529" y="2779551"/>
            <a:ext cx="4126094" cy="1713066"/>
          </a:xfrm>
          <a:prstGeom prst="rect">
            <a:avLst/>
          </a:prstGeom>
        </p:spPr>
      </p:pic>
      <p:pic>
        <p:nvPicPr>
          <p:cNvPr id="34" name="Picture 33" descr="A picture containing logo  Description automatically generated">
            <a:extLst>
              <a:ext uri="{FF2B5EF4-FFF2-40B4-BE49-F238E27FC236}">
                <a16:creationId xmlns:a16="http://schemas.microsoft.com/office/drawing/2014/main" id="{A31DB359-8F2C-43B6-6E8B-429F72BBE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5" y="2779551"/>
            <a:ext cx="3941894" cy="17130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8590DDD-4BCD-F650-90AD-575B162E1151}"/>
              </a:ext>
            </a:extLst>
          </p:cNvPr>
          <p:cNvSpPr txBox="1"/>
          <p:nvPr/>
        </p:nvSpPr>
        <p:spPr>
          <a:xfrm>
            <a:off x="1133826" y="470647"/>
            <a:ext cx="16231729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Case Study Overview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3C1AA3-7B9B-F884-CFF6-228DC8A599BF}"/>
              </a:ext>
            </a:extLst>
          </p:cNvPr>
          <p:cNvSpPr txBox="1"/>
          <p:nvPr/>
        </p:nvSpPr>
        <p:spPr>
          <a:xfrm>
            <a:off x="8452623" y="3279577"/>
            <a:ext cx="23241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REPLACE WITH RELAVANT LOGOS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56C3BCC-D7AF-87BD-BA6F-4EAE5A0921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292570"/>
      </p:ext>
    </p:extLst>
  </p:cSld>
  <p:clrMapOvr>
    <a:masterClrMapping/>
  </p:clrMapOvr>
  <p:transition spd="med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590DDD-4BCD-F650-90AD-575B162E1151}"/>
              </a:ext>
            </a:extLst>
          </p:cNvPr>
          <p:cNvSpPr txBox="1"/>
          <p:nvPr/>
        </p:nvSpPr>
        <p:spPr>
          <a:xfrm>
            <a:off x="1133826" y="470647"/>
            <a:ext cx="16231729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THE CHALLENGE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56C3BCC-D7AF-87BD-BA6F-4EAE5A0921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1EA511-CCEC-45D0-EBC6-3FA94181C0D0}"/>
              </a:ext>
            </a:extLst>
          </p:cNvPr>
          <p:cNvSpPr txBox="1"/>
          <p:nvPr/>
        </p:nvSpPr>
        <p:spPr>
          <a:xfrm>
            <a:off x="832626" y="4585715"/>
            <a:ext cx="792860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828800">
              <a:spcBef>
                <a:spcPts val="800"/>
              </a:spcBef>
              <a:defRPr/>
            </a:pPr>
            <a:r>
              <a:rPr lang="en-ZA" sz="2800" b="1">
                <a:solidFill>
                  <a:srgbClr val="706F6F"/>
                </a:solidFill>
                <a:latin typeface="Arcon" pitchFamily="2" charset="77"/>
                <a:cs typeface="Calibri" panose="020F0502020204030204" pitchFamily="34" charset="0"/>
              </a:rPr>
              <a:t>CLIENT’S CHALLENGE</a:t>
            </a:r>
          </a:p>
          <a:p>
            <a:pPr algn="just" defTabSz="1828800">
              <a:spcBef>
                <a:spcPts val="800"/>
              </a:spcBef>
              <a:defRPr/>
            </a:pPr>
            <a:r>
              <a:rPr lang="en-US" sz="2800" err="1">
                <a:solidFill>
                  <a:srgbClr val="706F6F"/>
                </a:solidFill>
                <a:latin typeface="Arcon" pitchFamily="2" charset="77"/>
                <a:ea typeface="Calibri" panose="020F0502020204030204" pitchFamily="34" charset="0"/>
                <a:cs typeface="Calibri" panose="020F0502020204030204" pitchFamily="34" charset="0"/>
              </a:rPr>
              <a:t>Ithuba</a:t>
            </a:r>
            <a:r>
              <a:rPr lang="en-US" sz="2800">
                <a:solidFill>
                  <a:srgbClr val="706F6F"/>
                </a:solidFill>
                <a:latin typeface="Arcon" pitchFamily="2" charset="77"/>
                <a:ea typeface="Calibri" panose="020F0502020204030204" pitchFamily="34" charset="0"/>
                <a:cs typeface="Calibri" panose="020F0502020204030204" pitchFamily="34" charset="0"/>
              </a:rPr>
              <a:t> needed to implement an increased </a:t>
            </a:r>
            <a:r>
              <a:rPr lang="en-US" sz="2800" err="1">
                <a:solidFill>
                  <a:srgbClr val="706F6F"/>
                </a:solidFill>
                <a:latin typeface="Arcon" pitchFamily="2" charset="77"/>
                <a:ea typeface="Calibri" panose="020F0502020204030204" pitchFamily="34" charset="0"/>
                <a:cs typeface="Calibri" panose="020F0502020204030204" pitchFamily="34" charset="0"/>
              </a:rPr>
              <a:t>PowerBall</a:t>
            </a:r>
            <a:r>
              <a:rPr lang="en-US" sz="2800">
                <a:solidFill>
                  <a:srgbClr val="706F6F"/>
                </a:solidFill>
                <a:latin typeface="Arcon" pitchFamily="2" charset="77"/>
                <a:ea typeface="Calibri" panose="020F0502020204030204" pitchFamily="34" charset="0"/>
                <a:cs typeface="Calibri" panose="020F0502020204030204" pitchFamily="34" charset="0"/>
              </a:rPr>
              <a:t> matrix successfully in the market-place and reposition the </a:t>
            </a:r>
            <a:r>
              <a:rPr lang="en-US" sz="2800" err="1">
                <a:solidFill>
                  <a:srgbClr val="706F6F"/>
                </a:solidFill>
                <a:latin typeface="Arcon" pitchFamily="2" charset="77"/>
                <a:ea typeface="Calibri" panose="020F0502020204030204" pitchFamily="34" charset="0"/>
                <a:cs typeface="Calibri" panose="020F0502020204030204" pitchFamily="34" charset="0"/>
              </a:rPr>
              <a:t>PowerBall</a:t>
            </a:r>
            <a:r>
              <a:rPr lang="en-US" sz="2800">
                <a:solidFill>
                  <a:srgbClr val="706F6F"/>
                </a:solidFill>
                <a:latin typeface="Arcon" pitchFamily="2" charset="77"/>
                <a:ea typeface="Calibri" panose="020F0502020204030204" pitchFamily="34" charset="0"/>
                <a:cs typeface="Calibri" panose="020F0502020204030204" pitchFamily="34" charset="0"/>
              </a:rPr>
              <a:t> Brand as the premier life-changing jackpot game</a:t>
            </a:r>
          </a:p>
          <a:p>
            <a:pPr algn="just" defTabSz="1828800">
              <a:spcBef>
                <a:spcPts val="800"/>
              </a:spcBef>
              <a:defRPr/>
            </a:pPr>
            <a:endParaRPr lang="en-US" sz="2800">
              <a:solidFill>
                <a:srgbClr val="706F6F"/>
              </a:solidFill>
              <a:latin typeface="Arcon" pitchFamily="2" charset="77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 defTabSz="1828800">
              <a:spcBef>
                <a:spcPts val="800"/>
              </a:spcBef>
              <a:defRPr/>
            </a:pPr>
            <a:endParaRPr lang="en-ZA" sz="2800" b="1">
              <a:solidFill>
                <a:srgbClr val="706F6F"/>
              </a:solidFill>
              <a:latin typeface="Arcon" pitchFamily="2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404849"/>
      </p:ext>
    </p:extLst>
  </p:cSld>
  <p:clrMapOvr>
    <a:masterClrMapping/>
  </p:clrMapOvr>
  <p:transition spd="med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590DDD-4BCD-F650-90AD-575B162E1151}"/>
              </a:ext>
            </a:extLst>
          </p:cNvPr>
          <p:cNvSpPr txBox="1"/>
          <p:nvPr/>
        </p:nvSpPr>
        <p:spPr>
          <a:xfrm>
            <a:off x="1133826" y="470647"/>
            <a:ext cx="16231729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THE APPROACH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56C3BCC-D7AF-87BD-BA6F-4EAE5A0921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1EA511-CCEC-45D0-EBC6-3FA94181C0D0}"/>
              </a:ext>
            </a:extLst>
          </p:cNvPr>
          <p:cNvSpPr txBox="1"/>
          <p:nvPr/>
        </p:nvSpPr>
        <p:spPr>
          <a:xfrm>
            <a:off x="832626" y="4585715"/>
            <a:ext cx="7928604" cy="3642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828800">
              <a:spcBef>
                <a:spcPts val="800"/>
              </a:spcBef>
              <a:defRPr/>
            </a:pPr>
            <a:r>
              <a:rPr lang="en-ZA" sz="2800" b="1">
                <a:solidFill>
                  <a:srgbClr val="706F6F"/>
                </a:solidFill>
                <a:latin typeface="Arcon" pitchFamily="2" charset="77"/>
                <a:cs typeface="Calibri" panose="020F0502020204030204" pitchFamily="34" charset="0"/>
              </a:rPr>
              <a:t>OUR APPROACH</a:t>
            </a:r>
          </a:p>
          <a:p>
            <a:pPr algn="just" defTabSz="1828800">
              <a:spcBef>
                <a:spcPts val="800"/>
              </a:spcBef>
              <a:defRPr/>
            </a:pPr>
            <a:r>
              <a:rPr lang="en-ZA" sz="2800">
                <a:solidFill>
                  <a:srgbClr val="706F6F"/>
                </a:solidFill>
                <a:latin typeface="Arcon" pitchFamily="2" charset="77"/>
                <a:cs typeface="Calibri" panose="020F0502020204030204" pitchFamily="34" charset="0"/>
              </a:rPr>
              <a:t>A predominately digital strategy driving players to now play on your Banking app, National Lottery’s App or Online service – to reduce the time and convenience it took to buy a physical ticket at a retailer. We further reinvigorated the creative positioning and messaging to be more inclusive and appealing to the target market.</a:t>
            </a:r>
            <a:endParaRPr lang="en-ZA" sz="2800">
              <a:solidFill>
                <a:srgbClr val="706F6F"/>
              </a:solidFill>
              <a:latin typeface="Arcon" pitchFamily="2" charset="77"/>
              <a:ea typeface="+mn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134515"/>
      </p:ext>
    </p:extLst>
  </p:cSld>
  <p:clrMapOvr>
    <a:masterClrMapping/>
  </p:clrMapOvr>
  <p:transition spd="med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56C3BCC-D7AF-87BD-BA6F-4EAE5A0921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hape  Description automatically generated">
            <a:extLst>
              <a:ext uri="{FF2B5EF4-FFF2-40B4-BE49-F238E27FC236}">
                <a16:creationId xmlns:a16="http://schemas.microsoft.com/office/drawing/2014/main" id="{5E1D6ED8-EC9D-CA73-C011-1D868A68E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9037" y="3196560"/>
            <a:ext cx="3395622" cy="36614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AF8CE6-7D95-F45E-F18C-E77141963CFE}"/>
              </a:ext>
            </a:extLst>
          </p:cNvPr>
          <p:cNvSpPr txBox="1"/>
          <p:nvPr/>
        </p:nvSpPr>
        <p:spPr>
          <a:xfrm>
            <a:off x="9625615" y="4264788"/>
            <a:ext cx="22929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>
                <a:solidFill>
                  <a:srgbClr val="E30613"/>
                </a:solidFill>
                <a:latin typeface="Arcon" pitchFamily="2" charset="77"/>
                <a:ea typeface="Calibri" panose="020F0502020204030204" pitchFamily="34" charset="0"/>
                <a:cs typeface="Calibri" panose="020F0502020204030204" pitchFamily="34" charset="0"/>
              </a:rPr>
              <a:t>R32.6m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BCC63D-8847-73E9-C182-B6C22F97C1A6}"/>
              </a:ext>
            </a:extLst>
          </p:cNvPr>
          <p:cNvSpPr txBox="1"/>
          <p:nvPr/>
        </p:nvSpPr>
        <p:spPr>
          <a:xfrm>
            <a:off x="9139037" y="6800929"/>
            <a:ext cx="32660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rgbClr val="706F6F"/>
                </a:solidFill>
                <a:latin typeface="Arcon" pitchFamily="2" charset="77"/>
                <a:ea typeface="Calibri" panose="020F0502020204030204" pitchFamily="34" charset="0"/>
                <a:cs typeface="Calibri" panose="020F0502020204030204" pitchFamily="34" charset="0"/>
              </a:rPr>
              <a:t>in PR value</a:t>
            </a:r>
          </a:p>
        </p:txBody>
      </p:sp>
      <p:pic>
        <p:nvPicPr>
          <p:cNvPr id="7" name="Picture 6" descr="Shape  Description automatically generated">
            <a:extLst>
              <a:ext uri="{FF2B5EF4-FFF2-40B4-BE49-F238E27FC236}">
                <a16:creationId xmlns:a16="http://schemas.microsoft.com/office/drawing/2014/main" id="{EB87BA8F-3688-EAA1-D53F-D9A898194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973" y="3196560"/>
            <a:ext cx="3395622" cy="36614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03C8EF6-112F-2877-344E-6D6C5AED69D0}"/>
              </a:ext>
            </a:extLst>
          </p:cNvPr>
          <p:cNvSpPr txBox="1"/>
          <p:nvPr/>
        </p:nvSpPr>
        <p:spPr>
          <a:xfrm>
            <a:off x="1533217" y="4264788"/>
            <a:ext cx="21091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>
                <a:solidFill>
                  <a:srgbClr val="E30613"/>
                </a:solidFill>
                <a:latin typeface="Arcon" pitchFamily="2" charset="77"/>
                <a:ea typeface="Calibri" panose="020F0502020204030204" pitchFamily="34" charset="0"/>
                <a:cs typeface="Calibri" panose="020F0502020204030204" pitchFamily="34" charset="0"/>
              </a:rPr>
              <a:t>R145m</a:t>
            </a:r>
            <a:endParaRPr lang="en-GB" sz="4800">
              <a:solidFill>
                <a:srgbClr val="E30613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8A37C1-293A-E687-FD03-2009456BCB13}"/>
              </a:ext>
            </a:extLst>
          </p:cNvPr>
          <p:cNvSpPr txBox="1"/>
          <p:nvPr/>
        </p:nvSpPr>
        <p:spPr>
          <a:xfrm>
            <a:off x="889973" y="6800928"/>
            <a:ext cx="32660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rgbClr val="706F6F"/>
                </a:solidFill>
                <a:latin typeface="Arcon" pitchFamily="2" charset="77"/>
                <a:ea typeface="Calibri" panose="020F0502020204030204" pitchFamily="34" charset="0"/>
                <a:cs typeface="Calibri" panose="020F0502020204030204" pitchFamily="34" charset="0"/>
              </a:rPr>
              <a:t>which is the highest ever </a:t>
            </a:r>
          </a:p>
          <a:p>
            <a:pPr algn="ctr"/>
            <a:r>
              <a:rPr lang="en-US" sz="2400">
                <a:solidFill>
                  <a:srgbClr val="706F6F"/>
                </a:solidFill>
                <a:latin typeface="Arcon" pitchFamily="2" charset="77"/>
                <a:ea typeface="Calibri" panose="020F0502020204030204" pitchFamily="34" charset="0"/>
                <a:cs typeface="Calibri" panose="020F0502020204030204" pitchFamily="34" charset="0"/>
              </a:rPr>
              <a:t>jackpot for Africa.</a:t>
            </a:r>
            <a:endParaRPr lang="en-GB" sz="2400"/>
          </a:p>
        </p:txBody>
      </p:sp>
      <p:pic>
        <p:nvPicPr>
          <p:cNvPr id="10" name="Picture 9" descr="Shape  Description automatically generated">
            <a:extLst>
              <a:ext uri="{FF2B5EF4-FFF2-40B4-BE49-F238E27FC236}">
                <a16:creationId xmlns:a16="http://schemas.microsoft.com/office/drawing/2014/main" id="{183CFEB5-52A0-45E8-985C-ECDD2FC53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9037" y="8470810"/>
            <a:ext cx="3395622" cy="366144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2B581B1-6DEF-4D0A-FE80-DACE11121393}"/>
              </a:ext>
            </a:extLst>
          </p:cNvPr>
          <p:cNvSpPr txBox="1"/>
          <p:nvPr/>
        </p:nvSpPr>
        <p:spPr>
          <a:xfrm>
            <a:off x="10017432" y="9539038"/>
            <a:ext cx="15092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>
                <a:solidFill>
                  <a:srgbClr val="E30613"/>
                </a:solidFill>
                <a:latin typeface="Arcon" pitchFamily="2" charset="77"/>
                <a:ea typeface="Calibri" panose="020F0502020204030204" pitchFamily="34" charset="0"/>
                <a:cs typeface="Calibri" panose="020F0502020204030204" pitchFamily="34" charset="0"/>
              </a:rPr>
              <a:t>57%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1807CF-124B-F11E-133B-3A0ED9B7B9C6}"/>
              </a:ext>
            </a:extLst>
          </p:cNvPr>
          <p:cNvSpPr txBox="1"/>
          <p:nvPr/>
        </p:nvSpPr>
        <p:spPr>
          <a:xfrm>
            <a:off x="9074265" y="12075178"/>
            <a:ext cx="339562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rgbClr val="706F6F"/>
                </a:solidFill>
                <a:latin typeface="Arcon" pitchFamily="2" charset="77"/>
                <a:cs typeface="Calibri" panose="020F0502020204030204" pitchFamily="34" charset="0"/>
              </a:rPr>
              <a:t>overall sustainable increase in </a:t>
            </a:r>
            <a:r>
              <a:rPr lang="en-US" sz="2400" err="1">
                <a:solidFill>
                  <a:srgbClr val="706F6F"/>
                </a:solidFill>
                <a:latin typeface="Arcon" pitchFamily="2" charset="77"/>
                <a:cs typeface="Calibri" panose="020F0502020204030204" pitchFamily="34" charset="0"/>
              </a:rPr>
              <a:t>PowerBall</a:t>
            </a:r>
            <a:r>
              <a:rPr lang="en-US" sz="2400">
                <a:solidFill>
                  <a:srgbClr val="706F6F"/>
                </a:solidFill>
                <a:latin typeface="Arcon" pitchFamily="2" charset="77"/>
                <a:cs typeface="Calibri" panose="020F0502020204030204" pitchFamily="34" charset="0"/>
              </a:rPr>
              <a:t> participation</a:t>
            </a:r>
          </a:p>
        </p:txBody>
      </p:sp>
      <p:pic>
        <p:nvPicPr>
          <p:cNvPr id="13" name="Picture 12" descr="Shape  Description automatically generated">
            <a:extLst>
              <a:ext uri="{FF2B5EF4-FFF2-40B4-BE49-F238E27FC236}">
                <a16:creationId xmlns:a16="http://schemas.microsoft.com/office/drawing/2014/main" id="{DE9C8784-10EE-BCB7-25E5-1F98C4A28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973" y="8470810"/>
            <a:ext cx="3395622" cy="36614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25BC279-E490-C7D6-1A7B-AE7876A4CBE9}"/>
              </a:ext>
            </a:extLst>
          </p:cNvPr>
          <p:cNvSpPr txBox="1"/>
          <p:nvPr/>
        </p:nvSpPr>
        <p:spPr>
          <a:xfrm>
            <a:off x="1391448" y="9539038"/>
            <a:ext cx="23356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>
                <a:solidFill>
                  <a:srgbClr val="E30613"/>
                </a:solidFill>
                <a:latin typeface="Arcon" pitchFamily="2" charset="77"/>
                <a:ea typeface="Calibri" panose="020F0502020204030204" pitchFamily="34" charset="0"/>
                <a:cs typeface="Calibri" panose="020F0502020204030204" pitchFamily="34" charset="0"/>
              </a:rPr>
              <a:t>R249m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566676E-7699-B779-D7F7-7E1082CE5A00}"/>
              </a:ext>
            </a:extLst>
          </p:cNvPr>
          <p:cNvSpPr txBox="1"/>
          <p:nvPr/>
        </p:nvSpPr>
        <p:spPr>
          <a:xfrm>
            <a:off x="889973" y="12075178"/>
            <a:ext cx="32660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rgbClr val="706F6F"/>
                </a:solidFill>
                <a:latin typeface="Arcon" pitchFamily="2" charset="77"/>
                <a:ea typeface="Calibri" panose="020F0502020204030204" pitchFamily="34" charset="0"/>
                <a:cs typeface="Calibri" panose="020F0502020204030204" pitchFamily="34" charset="0"/>
              </a:rPr>
              <a:t>generating the highest ever weekly sales.</a:t>
            </a:r>
          </a:p>
        </p:txBody>
      </p:sp>
      <p:pic>
        <p:nvPicPr>
          <p:cNvPr id="16" name="Picture 15" descr="Shape  Description automatically generated">
            <a:extLst>
              <a:ext uri="{FF2B5EF4-FFF2-40B4-BE49-F238E27FC236}">
                <a16:creationId xmlns:a16="http://schemas.microsoft.com/office/drawing/2014/main" id="{A44CCFFF-46F0-6EC0-E904-2ACBBC63D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9737" y="5929882"/>
            <a:ext cx="3395622" cy="366144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8AA7702-3D2F-F112-F054-4C94D56F89B1}"/>
              </a:ext>
            </a:extLst>
          </p:cNvPr>
          <p:cNvSpPr txBox="1"/>
          <p:nvPr/>
        </p:nvSpPr>
        <p:spPr>
          <a:xfrm>
            <a:off x="5584712" y="6998110"/>
            <a:ext cx="19961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>
                <a:solidFill>
                  <a:srgbClr val="E30613"/>
                </a:solidFill>
                <a:latin typeface="Arcon" pitchFamily="2" charset="77"/>
                <a:ea typeface="Calibri" panose="020F0502020204030204" pitchFamily="34" charset="0"/>
                <a:cs typeface="Calibri" panose="020F0502020204030204" pitchFamily="34" charset="0"/>
              </a:rPr>
              <a:t>600%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CEBCEE-CDCC-D13A-ADF9-A74B8C1D0138}"/>
              </a:ext>
            </a:extLst>
          </p:cNvPr>
          <p:cNvSpPr txBox="1"/>
          <p:nvPr/>
        </p:nvSpPr>
        <p:spPr>
          <a:xfrm>
            <a:off x="4949737" y="9534250"/>
            <a:ext cx="326608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rgbClr val="706F6F"/>
                </a:solidFill>
                <a:latin typeface="Arcon" pitchFamily="2" charset="77"/>
                <a:cs typeface="Calibri" panose="020F0502020204030204" pitchFamily="34" charset="0"/>
              </a:rPr>
              <a:t>Increase in player participation, from 2 million to over 13 million tickets per draw! </a:t>
            </a:r>
            <a:endParaRPr lang="en-GB" sz="2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09B5C9-1CDA-6941-3AE1-155A74FA2897}"/>
              </a:ext>
            </a:extLst>
          </p:cNvPr>
          <p:cNvSpPr txBox="1"/>
          <p:nvPr/>
        </p:nvSpPr>
        <p:spPr>
          <a:xfrm>
            <a:off x="1133826" y="470647"/>
            <a:ext cx="16231729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THE RESULT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15612"/>
      </p:ext>
    </p:extLst>
  </p:cSld>
  <p:clrMapOvr>
    <a:masterClrMapping/>
  </p:clrMapOvr>
  <p:transition spd="med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28AB2E-945F-28E7-511B-D611E2431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MEET THE TEAM</a:t>
            </a:r>
          </a:p>
        </p:txBody>
      </p:sp>
    </p:spTree>
    <p:extLst>
      <p:ext uri="{BB962C8B-B14F-4D97-AF65-F5344CB8AC3E}">
        <p14:creationId xmlns:p14="http://schemas.microsoft.com/office/powerpoint/2010/main" val="187195500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D89302D3-55DE-49BC-118C-7C700D60EF9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75" b="26815"/>
          <a:stretch>
            <a:fillRect/>
          </a:stretch>
        </p:blipFill>
        <p:spPr>
          <a:xfrm>
            <a:off x="13592176" y="3742871"/>
            <a:ext cx="3924300" cy="3905704"/>
          </a:xfrm>
          <a:custGeom>
            <a:avLst/>
            <a:gdLst>
              <a:gd name="connsiteX0" fmla="*/ 267150 w 3924300"/>
              <a:gd name="connsiteY0" fmla="*/ 0 h 3905704"/>
              <a:gd name="connsiteX1" fmla="*/ 3657148 w 3924300"/>
              <a:gd name="connsiteY1" fmla="*/ 0 h 3905704"/>
              <a:gd name="connsiteX2" fmla="*/ 3924300 w 3924300"/>
              <a:gd name="connsiteY2" fmla="*/ 267150 h 3905704"/>
              <a:gd name="connsiteX3" fmla="*/ 3924300 w 3924300"/>
              <a:gd name="connsiteY3" fmla="*/ 3638554 h 3905704"/>
              <a:gd name="connsiteX4" fmla="*/ 3657148 w 3924300"/>
              <a:gd name="connsiteY4" fmla="*/ 3905704 h 3905704"/>
              <a:gd name="connsiteX5" fmla="*/ 267150 w 3924300"/>
              <a:gd name="connsiteY5" fmla="*/ 3905704 h 3905704"/>
              <a:gd name="connsiteX6" fmla="*/ 0 w 3924300"/>
              <a:gd name="connsiteY6" fmla="*/ 3638554 h 3905704"/>
              <a:gd name="connsiteX7" fmla="*/ 0 w 3924300"/>
              <a:gd name="connsiteY7" fmla="*/ 267150 h 3905704"/>
              <a:gd name="connsiteX8" fmla="*/ 267150 w 3924300"/>
              <a:gd name="connsiteY8" fmla="*/ 0 h 3905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24300" h="3905704">
                <a:moveTo>
                  <a:pt x="267150" y="0"/>
                </a:moveTo>
                <a:lnTo>
                  <a:pt x="3657148" y="0"/>
                </a:lnTo>
                <a:cubicBezTo>
                  <a:pt x="3804692" y="0"/>
                  <a:pt x="3924300" y="119607"/>
                  <a:pt x="3924300" y="267150"/>
                </a:cubicBezTo>
                <a:lnTo>
                  <a:pt x="3924300" y="3638554"/>
                </a:lnTo>
                <a:cubicBezTo>
                  <a:pt x="3924300" y="3786097"/>
                  <a:pt x="3804692" y="3905704"/>
                  <a:pt x="3657148" y="3905704"/>
                </a:cubicBezTo>
                <a:lnTo>
                  <a:pt x="267150" y="3905704"/>
                </a:lnTo>
                <a:cubicBezTo>
                  <a:pt x="119607" y="3905704"/>
                  <a:pt x="0" y="3786097"/>
                  <a:pt x="0" y="3638554"/>
                </a:cubicBezTo>
                <a:lnTo>
                  <a:pt x="0" y="267150"/>
                </a:lnTo>
                <a:cubicBezTo>
                  <a:pt x="0" y="119607"/>
                  <a:pt x="119607" y="0"/>
                  <a:pt x="267150" y="0"/>
                </a:cubicBezTo>
                <a:close/>
              </a:path>
            </a:pathLst>
          </a:custGeom>
        </p:spPr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CD8606C5-62AF-A685-11E7-DF1644BC907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72" b="21918"/>
          <a:stretch>
            <a:fillRect/>
          </a:stretch>
        </p:blipFill>
        <p:spPr>
          <a:xfrm>
            <a:off x="19180175" y="3742871"/>
            <a:ext cx="3924300" cy="3905704"/>
          </a:xfrm>
          <a:custGeom>
            <a:avLst/>
            <a:gdLst>
              <a:gd name="connsiteX0" fmla="*/ 267150 w 3924300"/>
              <a:gd name="connsiteY0" fmla="*/ 0 h 3905704"/>
              <a:gd name="connsiteX1" fmla="*/ 3657148 w 3924300"/>
              <a:gd name="connsiteY1" fmla="*/ 0 h 3905704"/>
              <a:gd name="connsiteX2" fmla="*/ 3924300 w 3924300"/>
              <a:gd name="connsiteY2" fmla="*/ 267150 h 3905704"/>
              <a:gd name="connsiteX3" fmla="*/ 3924300 w 3924300"/>
              <a:gd name="connsiteY3" fmla="*/ 3638554 h 3905704"/>
              <a:gd name="connsiteX4" fmla="*/ 3657148 w 3924300"/>
              <a:gd name="connsiteY4" fmla="*/ 3905704 h 3905704"/>
              <a:gd name="connsiteX5" fmla="*/ 267150 w 3924300"/>
              <a:gd name="connsiteY5" fmla="*/ 3905704 h 3905704"/>
              <a:gd name="connsiteX6" fmla="*/ 0 w 3924300"/>
              <a:gd name="connsiteY6" fmla="*/ 3638554 h 3905704"/>
              <a:gd name="connsiteX7" fmla="*/ 0 w 3924300"/>
              <a:gd name="connsiteY7" fmla="*/ 267150 h 3905704"/>
              <a:gd name="connsiteX8" fmla="*/ 267150 w 3924300"/>
              <a:gd name="connsiteY8" fmla="*/ 0 h 3905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24300" h="3905704">
                <a:moveTo>
                  <a:pt x="267150" y="0"/>
                </a:moveTo>
                <a:lnTo>
                  <a:pt x="3657148" y="0"/>
                </a:lnTo>
                <a:cubicBezTo>
                  <a:pt x="3804692" y="0"/>
                  <a:pt x="3924300" y="119607"/>
                  <a:pt x="3924300" y="267150"/>
                </a:cubicBezTo>
                <a:lnTo>
                  <a:pt x="3924300" y="3638554"/>
                </a:lnTo>
                <a:cubicBezTo>
                  <a:pt x="3924300" y="3786097"/>
                  <a:pt x="3804692" y="3905704"/>
                  <a:pt x="3657148" y="3905704"/>
                </a:cubicBezTo>
                <a:lnTo>
                  <a:pt x="267150" y="3905704"/>
                </a:lnTo>
                <a:cubicBezTo>
                  <a:pt x="119607" y="3905704"/>
                  <a:pt x="0" y="3786097"/>
                  <a:pt x="0" y="3638554"/>
                </a:cubicBezTo>
                <a:lnTo>
                  <a:pt x="0" y="267150"/>
                </a:lnTo>
                <a:cubicBezTo>
                  <a:pt x="0" y="119607"/>
                  <a:pt x="119607" y="0"/>
                  <a:pt x="267150" y="0"/>
                </a:cubicBezTo>
                <a:close/>
              </a:path>
            </a:pathLst>
          </a:custGeom>
        </p:spPr>
      </p:pic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3ADB6573-4084-34D0-A395-971E1179485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45" b="16845"/>
          <a:stretch>
            <a:fillRect/>
          </a:stretch>
        </p:blipFill>
        <p:spPr>
          <a:custGeom>
            <a:avLst/>
            <a:gdLst>
              <a:gd name="connsiteX0" fmla="*/ 267150 w 3924300"/>
              <a:gd name="connsiteY0" fmla="*/ 0 h 3905704"/>
              <a:gd name="connsiteX1" fmla="*/ 3657148 w 3924300"/>
              <a:gd name="connsiteY1" fmla="*/ 0 h 3905704"/>
              <a:gd name="connsiteX2" fmla="*/ 3924300 w 3924300"/>
              <a:gd name="connsiteY2" fmla="*/ 267150 h 3905704"/>
              <a:gd name="connsiteX3" fmla="*/ 3924300 w 3924300"/>
              <a:gd name="connsiteY3" fmla="*/ 3638554 h 3905704"/>
              <a:gd name="connsiteX4" fmla="*/ 3657148 w 3924300"/>
              <a:gd name="connsiteY4" fmla="*/ 3905704 h 3905704"/>
              <a:gd name="connsiteX5" fmla="*/ 267150 w 3924300"/>
              <a:gd name="connsiteY5" fmla="*/ 3905704 h 3905704"/>
              <a:gd name="connsiteX6" fmla="*/ 0 w 3924300"/>
              <a:gd name="connsiteY6" fmla="*/ 3638554 h 3905704"/>
              <a:gd name="connsiteX7" fmla="*/ 0 w 3924300"/>
              <a:gd name="connsiteY7" fmla="*/ 267150 h 3905704"/>
              <a:gd name="connsiteX8" fmla="*/ 267150 w 3924300"/>
              <a:gd name="connsiteY8" fmla="*/ 0 h 3905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24300" h="3905704">
                <a:moveTo>
                  <a:pt x="267150" y="0"/>
                </a:moveTo>
                <a:lnTo>
                  <a:pt x="3657148" y="0"/>
                </a:lnTo>
                <a:cubicBezTo>
                  <a:pt x="3804692" y="0"/>
                  <a:pt x="3924300" y="119607"/>
                  <a:pt x="3924300" y="267150"/>
                </a:cubicBezTo>
                <a:lnTo>
                  <a:pt x="3924300" y="3638554"/>
                </a:lnTo>
                <a:cubicBezTo>
                  <a:pt x="3924300" y="3786097"/>
                  <a:pt x="3804692" y="3905704"/>
                  <a:pt x="3657148" y="3905704"/>
                </a:cubicBezTo>
                <a:lnTo>
                  <a:pt x="267150" y="3905704"/>
                </a:lnTo>
                <a:cubicBezTo>
                  <a:pt x="119607" y="3905704"/>
                  <a:pt x="0" y="3786097"/>
                  <a:pt x="0" y="3638554"/>
                </a:cubicBezTo>
                <a:lnTo>
                  <a:pt x="0" y="267150"/>
                </a:lnTo>
                <a:cubicBezTo>
                  <a:pt x="0" y="119607"/>
                  <a:pt x="119607" y="0"/>
                  <a:pt x="267150" y="0"/>
                </a:cubicBezTo>
                <a:close/>
              </a:path>
            </a:pathLst>
          </a:custGeom>
        </p:spPr>
      </p:pic>
      <p:pic>
        <p:nvPicPr>
          <p:cNvPr id="35" name="Picture Placeholder 34">
            <a:extLst>
              <a:ext uri="{FF2B5EF4-FFF2-40B4-BE49-F238E27FC236}">
                <a16:creationId xmlns:a16="http://schemas.microsoft.com/office/drawing/2014/main" id="{60FEBD3E-369E-C8CB-6FD6-B8F0CB804A9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15" b="11915"/>
          <a:stretch>
            <a:fillRect/>
          </a:stretch>
        </p:blipFill>
        <p:spPr>
          <a:custGeom>
            <a:avLst/>
            <a:gdLst>
              <a:gd name="connsiteX0" fmla="*/ 267150 w 3924300"/>
              <a:gd name="connsiteY0" fmla="*/ 0 h 3905704"/>
              <a:gd name="connsiteX1" fmla="*/ 3657148 w 3924300"/>
              <a:gd name="connsiteY1" fmla="*/ 0 h 3905704"/>
              <a:gd name="connsiteX2" fmla="*/ 3924300 w 3924300"/>
              <a:gd name="connsiteY2" fmla="*/ 267150 h 3905704"/>
              <a:gd name="connsiteX3" fmla="*/ 3924300 w 3924300"/>
              <a:gd name="connsiteY3" fmla="*/ 3638554 h 3905704"/>
              <a:gd name="connsiteX4" fmla="*/ 3657148 w 3924300"/>
              <a:gd name="connsiteY4" fmla="*/ 3905704 h 3905704"/>
              <a:gd name="connsiteX5" fmla="*/ 267150 w 3924300"/>
              <a:gd name="connsiteY5" fmla="*/ 3905704 h 3905704"/>
              <a:gd name="connsiteX6" fmla="*/ 0 w 3924300"/>
              <a:gd name="connsiteY6" fmla="*/ 3638554 h 3905704"/>
              <a:gd name="connsiteX7" fmla="*/ 0 w 3924300"/>
              <a:gd name="connsiteY7" fmla="*/ 267150 h 3905704"/>
              <a:gd name="connsiteX8" fmla="*/ 267150 w 3924300"/>
              <a:gd name="connsiteY8" fmla="*/ 0 h 3905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24300" h="3905704">
                <a:moveTo>
                  <a:pt x="267150" y="0"/>
                </a:moveTo>
                <a:lnTo>
                  <a:pt x="3657148" y="0"/>
                </a:lnTo>
                <a:cubicBezTo>
                  <a:pt x="3804692" y="0"/>
                  <a:pt x="3924300" y="119607"/>
                  <a:pt x="3924300" y="267150"/>
                </a:cubicBezTo>
                <a:lnTo>
                  <a:pt x="3924300" y="3638554"/>
                </a:lnTo>
                <a:cubicBezTo>
                  <a:pt x="3924300" y="3786097"/>
                  <a:pt x="3804692" y="3905704"/>
                  <a:pt x="3657148" y="3905704"/>
                </a:cubicBezTo>
                <a:lnTo>
                  <a:pt x="267150" y="3905704"/>
                </a:lnTo>
                <a:cubicBezTo>
                  <a:pt x="119607" y="3905704"/>
                  <a:pt x="0" y="3786097"/>
                  <a:pt x="0" y="3638554"/>
                </a:cubicBezTo>
                <a:lnTo>
                  <a:pt x="0" y="267150"/>
                </a:lnTo>
                <a:cubicBezTo>
                  <a:pt x="0" y="119607"/>
                  <a:pt x="119607" y="0"/>
                  <a:pt x="267150" y="0"/>
                </a:cubicBezTo>
                <a:close/>
              </a:path>
            </a:pathLst>
          </a:custGeom>
        </p:spPr>
      </p:pic>
      <p:sp>
        <p:nvSpPr>
          <p:cNvPr id="25" name="Freeform 5"/>
          <p:cNvSpPr>
            <a:spLocks/>
          </p:cNvSpPr>
          <p:nvPr/>
        </p:nvSpPr>
        <p:spPr bwMode="auto">
          <a:xfrm>
            <a:off x="13142913" y="3276601"/>
            <a:ext cx="955675" cy="966787"/>
          </a:xfrm>
          <a:custGeom>
            <a:avLst/>
            <a:gdLst>
              <a:gd name="T0" fmla="*/ 15 w 30"/>
              <a:gd name="T1" fmla="*/ 30 h 30"/>
              <a:gd name="T2" fmla="*/ 15 w 30"/>
              <a:gd name="T3" fmla="*/ 30 h 30"/>
              <a:gd name="T4" fmla="*/ 0 w 30"/>
              <a:gd name="T5" fmla="*/ 15 h 30"/>
              <a:gd name="T6" fmla="*/ 0 w 30"/>
              <a:gd name="T7" fmla="*/ 15 h 30"/>
              <a:gd name="T8" fmla="*/ 15 w 30"/>
              <a:gd name="T9" fmla="*/ 0 h 30"/>
              <a:gd name="T10" fmla="*/ 15 w 30"/>
              <a:gd name="T11" fmla="*/ 0 h 30"/>
              <a:gd name="T12" fmla="*/ 30 w 30"/>
              <a:gd name="T13" fmla="*/ 15 h 30"/>
              <a:gd name="T14" fmla="*/ 30 w 30"/>
              <a:gd name="T15" fmla="*/ 15 h 30"/>
              <a:gd name="T16" fmla="*/ 15 w 30"/>
              <a:gd name="T17" fmla="*/ 3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30">
                <a:moveTo>
                  <a:pt x="15" y="30"/>
                </a:moveTo>
                <a:cubicBezTo>
                  <a:pt x="15" y="30"/>
                  <a:pt x="15" y="30"/>
                  <a:pt x="15" y="30"/>
                </a:cubicBezTo>
                <a:cubicBezTo>
                  <a:pt x="7" y="30"/>
                  <a:pt x="0" y="23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7"/>
                  <a:pt x="7" y="0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23" y="0"/>
                  <a:pt x="30" y="7"/>
                  <a:pt x="30" y="15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23"/>
                  <a:pt x="23" y="30"/>
                  <a:pt x="15" y="3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6"/>
          <p:cNvSpPr>
            <a:spLocks/>
          </p:cNvSpPr>
          <p:nvPr/>
        </p:nvSpPr>
        <p:spPr bwMode="auto">
          <a:xfrm>
            <a:off x="13142913" y="8139113"/>
            <a:ext cx="955675" cy="933450"/>
          </a:xfrm>
          <a:custGeom>
            <a:avLst/>
            <a:gdLst>
              <a:gd name="T0" fmla="*/ 15 w 30"/>
              <a:gd name="T1" fmla="*/ 29 h 29"/>
              <a:gd name="T2" fmla="*/ 15 w 30"/>
              <a:gd name="T3" fmla="*/ 29 h 29"/>
              <a:gd name="T4" fmla="*/ 0 w 30"/>
              <a:gd name="T5" fmla="*/ 14 h 29"/>
              <a:gd name="T6" fmla="*/ 0 w 30"/>
              <a:gd name="T7" fmla="*/ 14 h 29"/>
              <a:gd name="T8" fmla="*/ 15 w 30"/>
              <a:gd name="T9" fmla="*/ 0 h 29"/>
              <a:gd name="T10" fmla="*/ 15 w 30"/>
              <a:gd name="T11" fmla="*/ 0 h 29"/>
              <a:gd name="T12" fmla="*/ 30 w 30"/>
              <a:gd name="T13" fmla="*/ 14 h 29"/>
              <a:gd name="T14" fmla="*/ 30 w 30"/>
              <a:gd name="T15" fmla="*/ 14 h 29"/>
              <a:gd name="T16" fmla="*/ 15 w 30"/>
              <a:gd name="T17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29">
                <a:moveTo>
                  <a:pt x="15" y="29"/>
                </a:moveTo>
                <a:cubicBezTo>
                  <a:pt x="15" y="29"/>
                  <a:pt x="15" y="29"/>
                  <a:pt x="15" y="29"/>
                </a:cubicBezTo>
                <a:cubicBezTo>
                  <a:pt x="7" y="29"/>
                  <a:pt x="0" y="23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7" y="0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23" y="0"/>
                  <a:pt x="30" y="6"/>
                  <a:pt x="30" y="14"/>
                </a:cubicBezTo>
                <a:cubicBezTo>
                  <a:pt x="30" y="14"/>
                  <a:pt x="30" y="14"/>
                  <a:pt x="30" y="14"/>
                </a:cubicBezTo>
                <a:cubicBezTo>
                  <a:pt x="30" y="23"/>
                  <a:pt x="23" y="29"/>
                  <a:pt x="15" y="29"/>
                </a:cubicBezTo>
                <a:close/>
              </a:path>
            </a:pathLst>
          </a:custGeom>
          <a:solidFill>
            <a:srgbClr val="706F6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7"/>
          <p:cNvSpPr>
            <a:spLocks/>
          </p:cNvSpPr>
          <p:nvPr/>
        </p:nvSpPr>
        <p:spPr bwMode="auto">
          <a:xfrm>
            <a:off x="18749963" y="3276601"/>
            <a:ext cx="957263" cy="966787"/>
          </a:xfrm>
          <a:custGeom>
            <a:avLst/>
            <a:gdLst>
              <a:gd name="T0" fmla="*/ 15 w 30"/>
              <a:gd name="T1" fmla="*/ 30 h 30"/>
              <a:gd name="T2" fmla="*/ 15 w 30"/>
              <a:gd name="T3" fmla="*/ 30 h 30"/>
              <a:gd name="T4" fmla="*/ 0 w 30"/>
              <a:gd name="T5" fmla="*/ 15 h 30"/>
              <a:gd name="T6" fmla="*/ 0 w 30"/>
              <a:gd name="T7" fmla="*/ 15 h 30"/>
              <a:gd name="T8" fmla="*/ 15 w 30"/>
              <a:gd name="T9" fmla="*/ 0 h 30"/>
              <a:gd name="T10" fmla="*/ 15 w 30"/>
              <a:gd name="T11" fmla="*/ 0 h 30"/>
              <a:gd name="T12" fmla="*/ 30 w 30"/>
              <a:gd name="T13" fmla="*/ 15 h 30"/>
              <a:gd name="T14" fmla="*/ 30 w 30"/>
              <a:gd name="T15" fmla="*/ 15 h 30"/>
              <a:gd name="T16" fmla="*/ 15 w 30"/>
              <a:gd name="T17" fmla="*/ 3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30">
                <a:moveTo>
                  <a:pt x="15" y="30"/>
                </a:moveTo>
                <a:cubicBezTo>
                  <a:pt x="15" y="30"/>
                  <a:pt x="15" y="30"/>
                  <a:pt x="15" y="30"/>
                </a:cubicBezTo>
                <a:cubicBezTo>
                  <a:pt x="7" y="30"/>
                  <a:pt x="0" y="23"/>
                  <a:pt x="0" y="15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7"/>
                  <a:pt x="7" y="0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23" y="0"/>
                  <a:pt x="30" y="7"/>
                  <a:pt x="30" y="15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23"/>
                  <a:pt x="23" y="30"/>
                  <a:pt x="15" y="30"/>
                </a:cubicBezTo>
                <a:close/>
              </a:path>
            </a:pathLst>
          </a:custGeom>
          <a:solidFill>
            <a:srgbClr val="706F6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8"/>
          <p:cNvSpPr>
            <a:spLocks/>
          </p:cNvSpPr>
          <p:nvPr/>
        </p:nvSpPr>
        <p:spPr bwMode="auto">
          <a:xfrm>
            <a:off x="18749963" y="8139113"/>
            <a:ext cx="957263" cy="933450"/>
          </a:xfrm>
          <a:custGeom>
            <a:avLst/>
            <a:gdLst>
              <a:gd name="T0" fmla="*/ 15 w 30"/>
              <a:gd name="T1" fmla="*/ 29 h 29"/>
              <a:gd name="T2" fmla="*/ 15 w 30"/>
              <a:gd name="T3" fmla="*/ 29 h 29"/>
              <a:gd name="T4" fmla="*/ 0 w 30"/>
              <a:gd name="T5" fmla="*/ 14 h 29"/>
              <a:gd name="T6" fmla="*/ 0 w 30"/>
              <a:gd name="T7" fmla="*/ 14 h 29"/>
              <a:gd name="T8" fmla="*/ 15 w 30"/>
              <a:gd name="T9" fmla="*/ 0 h 29"/>
              <a:gd name="T10" fmla="*/ 15 w 30"/>
              <a:gd name="T11" fmla="*/ 0 h 29"/>
              <a:gd name="T12" fmla="*/ 30 w 30"/>
              <a:gd name="T13" fmla="*/ 14 h 29"/>
              <a:gd name="T14" fmla="*/ 30 w 30"/>
              <a:gd name="T15" fmla="*/ 14 h 29"/>
              <a:gd name="T16" fmla="*/ 15 w 30"/>
              <a:gd name="T17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" h="29">
                <a:moveTo>
                  <a:pt x="15" y="29"/>
                </a:moveTo>
                <a:cubicBezTo>
                  <a:pt x="15" y="29"/>
                  <a:pt x="15" y="29"/>
                  <a:pt x="15" y="29"/>
                </a:cubicBezTo>
                <a:cubicBezTo>
                  <a:pt x="7" y="29"/>
                  <a:pt x="0" y="23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7" y="0"/>
                  <a:pt x="15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23" y="0"/>
                  <a:pt x="30" y="6"/>
                  <a:pt x="30" y="14"/>
                </a:cubicBezTo>
                <a:cubicBezTo>
                  <a:pt x="30" y="14"/>
                  <a:pt x="30" y="14"/>
                  <a:pt x="30" y="14"/>
                </a:cubicBezTo>
                <a:cubicBezTo>
                  <a:pt x="30" y="23"/>
                  <a:pt x="23" y="29"/>
                  <a:pt x="15" y="29"/>
                </a:cubicBezTo>
                <a:close/>
              </a:path>
            </a:pathLst>
          </a:custGeom>
          <a:solidFill>
            <a:srgbClr val="706F6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5734050" y="9693457"/>
            <a:ext cx="598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 dirty="0">
                <a:solidFill>
                  <a:schemeClr val="tx2"/>
                </a:solidFill>
              </a:rPr>
              <a:t>Petra Mc Cardle</a:t>
            </a:r>
            <a:endParaRPr lang="en-MY" sz="4000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5734050" y="11116923"/>
            <a:ext cx="5981700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endParaRPr lang="en-MY" sz="24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MEET OUR TEAM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5734050" y="10389243"/>
            <a:ext cx="59817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500">
                <a:solidFill>
                  <a:schemeClr val="tx2"/>
                </a:solidFill>
              </a:rPr>
              <a:t>Team Leader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89037" y="9444614"/>
            <a:ext cx="20685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900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89037" y="11089223"/>
            <a:ext cx="20685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9000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89037" y="6147041"/>
            <a:ext cx="20685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900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89037" y="7791650"/>
            <a:ext cx="20685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900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4991" y="3636053"/>
            <a:ext cx="269954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6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3116123" y="3430849"/>
            <a:ext cx="96182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3800" b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8750061" y="3430849"/>
            <a:ext cx="96182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3800" b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3116123" y="8234870"/>
            <a:ext cx="96182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3800" b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8750061" y="8234870"/>
            <a:ext cx="96182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3800" b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29" name="Line 9"/>
          <p:cNvSpPr>
            <a:spLocks noChangeShapeType="1"/>
          </p:cNvSpPr>
          <p:nvPr/>
        </p:nvSpPr>
        <p:spPr bwMode="auto">
          <a:xfrm flipH="1">
            <a:off x="3870325" y="4886325"/>
            <a:ext cx="2644775" cy="0"/>
          </a:xfrm>
          <a:prstGeom prst="line">
            <a:avLst/>
          </a:prstGeom>
          <a:noFill/>
          <a:ln w="285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D187B32F-82A2-B368-6ECC-43CE57691DB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66" b="20239"/>
          <a:stretch>
            <a:fillRect/>
          </a:stretch>
        </p:blipFill>
        <p:spPr>
          <a:xfrm>
            <a:off x="5866493" y="3723821"/>
            <a:ext cx="5672364" cy="5695950"/>
          </a:xfrm>
          <a:custGeom>
            <a:avLst/>
            <a:gdLst>
              <a:gd name="connsiteX0" fmla="*/ 194335 w 5672364"/>
              <a:gd name="connsiteY0" fmla="*/ 0 h 5695950"/>
              <a:gd name="connsiteX1" fmla="*/ 5478029 w 5672364"/>
              <a:gd name="connsiteY1" fmla="*/ 0 h 5695950"/>
              <a:gd name="connsiteX2" fmla="*/ 5672364 w 5672364"/>
              <a:gd name="connsiteY2" fmla="*/ 194335 h 5695950"/>
              <a:gd name="connsiteX3" fmla="*/ 5672364 w 5672364"/>
              <a:gd name="connsiteY3" fmla="*/ 5501615 h 5695950"/>
              <a:gd name="connsiteX4" fmla="*/ 5478029 w 5672364"/>
              <a:gd name="connsiteY4" fmla="*/ 5695950 h 5695950"/>
              <a:gd name="connsiteX5" fmla="*/ 194335 w 5672364"/>
              <a:gd name="connsiteY5" fmla="*/ 5695950 h 5695950"/>
              <a:gd name="connsiteX6" fmla="*/ 0 w 5672364"/>
              <a:gd name="connsiteY6" fmla="*/ 5501615 h 5695950"/>
              <a:gd name="connsiteX7" fmla="*/ 0 w 5672364"/>
              <a:gd name="connsiteY7" fmla="*/ 194335 h 5695950"/>
              <a:gd name="connsiteX8" fmla="*/ 194335 w 5672364"/>
              <a:gd name="connsiteY8" fmla="*/ 0 h 569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72364" h="5695950">
                <a:moveTo>
                  <a:pt x="194335" y="0"/>
                </a:moveTo>
                <a:lnTo>
                  <a:pt x="5478029" y="0"/>
                </a:lnTo>
                <a:cubicBezTo>
                  <a:pt x="5585357" y="0"/>
                  <a:pt x="5672364" y="87007"/>
                  <a:pt x="5672364" y="194335"/>
                </a:cubicBezTo>
                <a:lnTo>
                  <a:pt x="5672364" y="5501615"/>
                </a:lnTo>
                <a:cubicBezTo>
                  <a:pt x="5672364" y="5608943"/>
                  <a:pt x="5585357" y="5695950"/>
                  <a:pt x="5478029" y="5695950"/>
                </a:cubicBezTo>
                <a:lnTo>
                  <a:pt x="194335" y="5695950"/>
                </a:lnTo>
                <a:cubicBezTo>
                  <a:pt x="87007" y="5695950"/>
                  <a:pt x="0" y="5608943"/>
                  <a:pt x="0" y="5501615"/>
                </a:cubicBezTo>
                <a:lnTo>
                  <a:pt x="0" y="194335"/>
                </a:lnTo>
                <a:cubicBezTo>
                  <a:pt x="0" y="87007"/>
                  <a:pt x="87007" y="0"/>
                  <a:pt x="194335" y="0"/>
                </a:cubicBezTo>
                <a:close/>
              </a:path>
            </a:pathLst>
          </a:cu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CE39642-3569-3711-AC71-02C5EC7470B4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0165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6"/>
          <p:cNvSpPr>
            <a:spLocks/>
          </p:cNvSpPr>
          <p:nvPr/>
        </p:nvSpPr>
        <p:spPr bwMode="auto">
          <a:xfrm>
            <a:off x="1322388" y="8385175"/>
            <a:ext cx="5049838" cy="4090988"/>
          </a:xfrm>
          <a:custGeom>
            <a:avLst/>
            <a:gdLst>
              <a:gd name="T0" fmla="*/ 151 w 159"/>
              <a:gd name="T1" fmla="*/ 128 h 128"/>
              <a:gd name="T2" fmla="*/ 9 w 159"/>
              <a:gd name="T3" fmla="*/ 128 h 128"/>
              <a:gd name="T4" fmla="*/ 0 w 159"/>
              <a:gd name="T5" fmla="*/ 119 h 128"/>
              <a:gd name="T6" fmla="*/ 0 w 159"/>
              <a:gd name="T7" fmla="*/ 0 h 128"/>
              <a:gd name="T8" fmla="*/ 159 w 159"/>
              <a:gd name="T9" fmla="*/ 0 h 128"/>
              <a:gd name="T10" fmla="*/ 159 w 159"/>
              <a:gd name="T11" fmla="*/ 119 h 128"/>
              <a:gd name="T12" fmla="*/ 151 w 159"/>
              <a:gd name="T13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9" h="128">
                <a:moveTo>
                  <a:pt x="151" y="128"/>
                </a:moveTo>
                <a:cubicBezTo>
                  <a:pt x="9" y="128"/>
                  <a:pt x="9" y="128"/>
                  <a:pt x="9" y="128"/>
                </a:cubicBezTo>
                <a:cubicBezTo>
                  <a:pt x="4" y="128"/>
                  <a:pt x="0" y="124"/>
                  <a:pt x="0" y="119"/>
                </a:cubicBezTo>
                <a:cubicBezTo>
                  <a:pt x="0" y="0"/>
                  <a:pt x="0" y="0"/>
                  <a:pt x="0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59" y="119"/>
                  <a:pt x="159" y="119"/>
                  <a:pt x="159" y="119"/>
                </a:cubicBezTo>
                <a:cubicBezTo>
                  <a:pt x="159" y="124"/>
                  <a:pt x="155" y="128"/>
                  <a:pt x="151" y="128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9"/>
          <p:cNvSpPr>
            <a:spLocks/>
          </p:cNvSpPr>
          <p:nvPr/>
        </p:nvSpPr>
        <p:spPr bwMode="auto">
          <a:xfrm>
            <a:off x="6911976" y="8385175"/>
            <a:ext cx="5051425" cy="4090988"/>
          </a:xfrm>
          <a:custGeom>
            <a:avLst/>
            <a:gdLst>
              <a:gd name="T0" fmla="*/ 150 w 159"/>
              <a:gd name="T1" fmla="*/ 128 h 128"/>
              <a:gd name="T2" fmla="*/ 9 w 159"/>
              <a:gd name="T3" fmla="*/ 128 h 128"/>
              <a:gd name="T4" fmla="*/ 0 w 159"/>
              <a:gd name="T5" fmla="*/ 119 h 128"/>
              <a:gd name="T6" fmla="*/ 0 w 159"/>
              <a:gd name="T7" fmla="*/ 0 h 128"/>
              <a:gd name="T8" fmla="*/ 159 w 159"/>
              <a:gd name="T9" fmla="*/ 0 h 128"/>
              <a:gd name="T10" fmla="*/ 159 w 159"/>
              <a:gd name="T11" fmla="*/ 119 h 128"/>
              <a:gd name="T12" fmla="*/ 150 w 159"/>
              <a:gd name="T13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9" h="128">
                <a:moveTo>
                  <a:pt x="150" y="128"/>
                </a:moveTo>
                <a:cubicBezTo>
                  <a:pt x="9" y="128"/>
                  <a:pt x="9" y="128"/>
                  <a:pt x="9" y="128"/>
                </a:cubicBezTo>
                <a:cubicBezTo>
                  <a:pt x="4" y="128"/>
                  <a:pt x="0" y="124"/>
                  <a:pt x="0" y="119"/>
                </a:cubicBezTo>
                <a:cubicBezTo>
                  <a:pt x="0" y="0"/>
                  <a:pt x="0" y="0"/>
                  <a:pt x="0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59" y="119"/>
                  <a:pt x="159" y="119"/>
                  <a:pt x="159" y="119"/>
                </a:cubicBezTo>
                <a:cubicBezTo>
                  <a:pt x="159" y="124"/>
                  <a:pt x="155" y="128"/>
                  <a:pt x="150" y="128"/>
                </a:cubicBez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7" name="Freeform 12"/>
          <p:cNvSpPr>
            <a:spLocks/>
          </p:cNvSpPr>
          <p:nvPr/>
        </p:nvSpPr>
        <p:spPr bwMode="auto">
          <a:xfrm>
            <a:off x="12503151" y="8385175"/>
            <a:ext cx="5049838" cy="4090988"/>
          </a:xfrm>
          <a:custGeom>
            <a:avLst/>
            <a:gdLst>
              <a:gd name="T0" fmla="*/ 150 w 159"/>
              <a:gd name="T1" fmla="*/ 128 h 128"/>
              <a:gd name="T2" fmla="*/ 8 w 159"/>
              <a:gd name="T3" fmla="*/ 128 h 128"/>
              <a:gd name="T4" fmla="*/ 0 w 159"/>
              <a:gd name="T5" fmla="*/ 119 h 128"/>
              <a:gd name="T6" fmla="*/ 0 w 159"/>
              <a:gd name="T7" fmla="*/ 0 h 128"/>
              <a:gd name="T8" fmla="*/ 159 w 159"/>
              <a:gd name="T9" fmla="*/ 0 h 128"/>
              <a:gd name="T10" fmla="*/ 159 w 159"/>
              <a:gd name="T11" fmla="*/ 119 h 128"/>
              <a:gd name="T12" fmla="*/ 150 w 159"/>
              <a:gd name="T13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9" h="128">
                <a:moveTo>
                  <a:pt x="150" y="128"/>
                </a:moveTo>
                <a:cubicBezTo>
                  <a:pt x="8" y="128"/>
                  <a:pt x="8" y="128"/>
                  <a:pt x="8" y="128"/>
                </a:cubicBezTo>
                <a:cubicBezTo>
                  <a:pt x="4" y="128"/>
                  <a:pt x="0" y="124"/>
                  <a:pt x="0" y="119"/>
                </a:cubicBezTo>
                <a:cubicBezTo>
                  <a:pt x="0" y="0"/>
                  <a:pt x="0" y="0"/>
                  <a:pt x="0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59" y="119"/>
                  <a:pt x="159" y="119"/>
                  <a:pt x="159" y="119"/>
                </a:cubicBezTo>
                <a:cubicBezTo>
                  <a:pt x="159" y="124"/>
                  <a:pt x="155" y="128"/>
                  <a:pt x="150" y="128"/>
                </a:cubicBez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30" name="Freeform 15"/>
          <p:cNvSpPr>
            <a:spLocks/>
          </p:cNvSpPr>
          <p:nvPr/>
        </p:nvSpPr>
        <p:spPr bwMode="auto">
          <a:xfrm>
            <a:off x="18094326" y="8385175"/>
            <a:ext cx="5018088" cy="4090988"/>
          </a:xfrm>
          <a:custGeom>
            <a:avLst/>
            <a:gdLst>
              <a:gd name="T0" fmla="*/ 150 w 158"/>
              <a:gd name="T1" fmla="*/ 128 h 128"/>
              <a:gd name="T2" fmla="*/ 8 w 158"/>
              <a:gd name="T3" fmla="*/ 128 h 128"/>
              <a:gd name="T4" fmla="*/ 0 w 158"/>
              <a:gd name="T5" fmla="*/ 119 h 128"/>
              <a:gd name="T6" fmla="*/ 0 w 158"/>
              <a:gd name="T7" fmla="*/ 0 h 128"/>
              <a:gd name="T8" fmla="*/ 158 w 158"/>
              <a:gd name="T9" fmla="*/ 0 h 128"/>
              <a:gd name="T10" fmla="*/ 158 w 158"/>
              <a:gd name="T11" fmla="*/ 119 h 128"/>
              <a:gd name="T12" fmla="*/ 150 w 158"/>
              <a:gd name="T13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8" h="128">
                <a:moveTo>
                  <a:pt x="150" y="128"/>
                </a:moveTo>
                <a:cubicBezTo>
                  <a:pt x="8" y="128"/>
                  <a:pt x="8" y="128"/>
                  <a:pt x="8" y="128"/>
                </a:cubicBezTo>
                <a:cubicBezTo>
                  <a:pt x="3" y="128"/>
                  <a:pt x="0" y="124"/>
                  <a:pt x="0" y="119"/>
                </a:cubicBezTo>
                <a:cubicBezTo>
                  <a:pt x="0" y="0"/>
                  <a:pt x="0" y="0"/>
                  <a:pt x="0" y="0"/>
                </a:cubicBezTo>
                <a:cubicBezTo>
                  <a:pt x="158" y="0"/>
                  <a:pt x="158" y="0"/>
                  <a:pt x="158" y="0"/>
                </a:cubicBezTo>
                <a:cubicBezTo>
                  <a:pt x="158" y="119"/>
                  <a:pt x="158" y="119"/>
                  <a:pt x="158" y="119"/>
                </a:cubicBezTo>
                <a:cubicBezTo>
                  <a:pt x="158" y="124"/>
                  <a:pt x="155" y="128"/>
                  <a:pt x="150" y="128"/>
                </a:cubicBez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87942" y="8817962"/>
            <a:ext cx="42922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accent1"/>
                </a:solidFill>
              </a:rPr>
              <a:t>Mary Smith</a:t>
            </a:r>
            <a:endParaRPr lang="en-MY" sz="4000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69653" y="10596674"/>
            <a:ext cx="429223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 dirty="0">
                <a:solidFill>
                  <a:schemeClr val="accent1"/>
                </a:solidFill>
              </a:rPr>
              <a:t>Lorem ipsum </a:t>
            </a:r>
            <a:r>
              <a:rPr lang="en-MY" sz="2400" dirty="0" err="1">
                <a:solidFill>
                  <a:schemeClr val="accent1"/>
                </a:solidFill>
              </a:rPr>
              <a:t>dolor</a:t>
            </a:r>
            <a:r>
              <a:rPr lang="en-MY" sz="2400" dirty="0">
                <a:solidFill>
                  <a:schemeClr val="accent1"/>
                </a:solidFill>
              </a:rPr>
              <a:t> sit </a:t>
            </a:r>
            <a:r>
              <a:rPr lang="en-MY" sz="2400" dirty="0" err="1">
                <a:solidFill>
                  <a:schemeClr val="accent1"/>
                </a:solidFill>
              </a:rPr>
              <a:t>amet</a:t>
            </a:r>
            <a:r>
              <a:rPr lang="en-MY" sz="2400" dirty="0">
                <a:solidFill>
                  <a:schemeClr val="accent1"/>
                </a:solidFill>
              </a:rPr>
              <a:t>, </a:t>
            </a:r>
            <a:r>
              <a:rPr lang="en-MY" sz="2400" dirty="0" err="1">
                <a:solidFill>
                  <a:schemeClr val="accent1"/>
                </a:solidFill>
              </a:rPr>
              <a:t>consectetuer</a:t>
            </a:r>
            <a:r>
              <a:rPr lang="en-MY" sz="2400" dirty="0">
                <a:solidFill>
                  <a:schemeClr val="accent1"/>
                </a:solidFill>
              </a:rPr>
              <a:t> </a:t>
            </a:r>
            <a:r>
              <a:rPr lang="en-MY" sz="2400" dirty="0" err="1">
                <a:solidFill>
                  <a:schemeClr val="accent1"/>
                </a:solidFill>
              </a:rPr>
              <a:t>adipiscing</a:t>
            </a:r>
            <a:r>
              <a:rPr lang="en-MY" sz="2400" dirty="0">
                <a:solidFill>
                  <a:schemeClr val="accent1"/>
                </a:solidFill>
              </a:rPr>
              <a:t> </a:t>
            </a:r>
            <a:r>
              <a:rPr lang="en-MY" sz="2400" dirty="0" err="1">
                <a:solidFill>
                  <a:schemeClr val="accent1"/>
                </a:solidFill>
              </a:rPr>
              <a:t>elit</a:t>
            </a:r>
            <a:r>
              <a:rPr lang="en-MY" sz="2400" dirty="0">
                <a:solidFill>
                  <a:schemeClr val="accent1"/>
                </a:solidFill>
              </a:rPr>
              <a:t>, </a:t>
            </a:r>
            <a:r>
              <a:rPr lang="en-MY" sz="2400" dirty="0" err="1">
                <a:solidFill>
                  <a:schemeClr val="accent1"/>
                </a:solidFill>
              </a:rPr>
              <a:t>sed</a:t>
            </a:r>
            <a:r>
              <a:rPr lang="en-MY" sz="2400" dirty="0">
                <a:solidFill>
                  <a:schemeClr val="accent1"/>
                </a:solidFill>
              </a:rPr>
              <a:t> </a:t>
            </a:r>
            <a:r>
              <a:rPr lang="en-MY" sz="2400" dirty="0" err="1">
                <a:solidFill>
                  <a:schemeClr val="accent1"/>
                </a:solidFill>
              </a:rPr>
              <a:t>diam</a:t>
            </a:r>
            <a:r>
              <a:rPr lang="en-MY" sz="2400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MEET OUR TEAM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87942" y="9602792"/>
            <a:ext cx="42922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3000">
                <a:solidFill>
                  <a:schemeClr val="accent1"/>
                </a:solidFill>
              </a:rPr>
              <a:t>Graphic Designer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7247494" y="8817962"/>
            <a:ext cx="42922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tx2"/>
                </a:solidFill>
              </a:rPr>
              <a:t>Fanny Price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7229205" y="10596674"/>
            <a:ext cx="429223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>
                <a:solidFill>
                  <a:schemeClr val="tx2"/>
                </a:solidFill>
              </a:rPr>
              <a:t>Lorem ipsum </a:t>
            </a:r>
            <a:r>
              <a:rPr lang="en-MY" sz="2400" err="1">
                <a:solidFill>
                  <a:schemeClr val="tx2"/>
                </a:solidFill>
              </a:rPr>
              <a:t>dolor</a:t>
            </a:r>
            <a:r>
              <a:rPr lang="en-MY" sz="2400">
                <a:solidFill>
                  <a:schemeClr val="tx2"/>
                </a:solidFill>
              </a:rPr>
              <a:t> sit </a:t>
            </a:r>
            <a:r>
              <a:rPr lang="en-MY" sz="2400" err="1">
                <a:solidFill>
                  <a:schemeClr val="tx2"/>
                </a:solidFill>
              </a:rPr>
              <a:t>amet</a:t>
            </a:r>
            <a:r>
              <a:rPr lang="en-MY" sz="2400">
                <a:solidFill>
                  <a:schemeClr val="tx2"/>
                </a:solidFill>
              </a:rPr>
              <a:t>, </a:t>
            </a:r>
            <a:r>
              <a:rPr lang="en-MY" sz="2400" err="1">
                <a:solidFill>
                  <a:schemeClr val="tx2"/>
                </a:solidFill>
              </a:rPr>
              <a:t>consectetuer</a:t>
            </a:r>
            <a:r>
              <a:rPr lang="en-MY" sz="2400">
                <a:solidFill>
                  <a:schemeClr val="tx2"/>
                </a:solidFill>
              </a:rPr>
              <a:t> </a:t>
            </a:r>
            <a:r>
              <a:rPr lang="en-MY" sz="2400" err="1">
                <a:solidFill>
                  <a:schemeClr val="tx2"/>
                </a:solidFill>
              </a:rPr>
              <a:t>adipiscing</a:t>
            </a:r>
            <a:r>
              <a:rPr lang="en-MY" sz="2400">
                <a:solidFill>
                  <a:schemeClr val="tx2"/>
                </a:solidFill>
              </a:rPr>
              <a:t> </a:t>
            </a:r>
            <a:r>
              <a:rPr lang="en-MY" sz="2400" err="1">
                <a:solidFill>
                  <a:schemeClr val="tx2"/>
                </a:solidFill>
              </a:rPr>
              <a:t>elit</a:t>
            </a:r>
            <a:r>
              <a:rPr lang="en-MY" sz="2400">
                <a:solidFill>
                  <a:schemeClr val="tx2"/>
                </a:solidFill>
              </a:rPr>
              <a:t>, </a:t>
            </a:r>
            <a:r>
              <a:rPr lang="en-MY" sz="2400" err="1">
                <a:solidFill>
                  <a:schemeClr val="tx2"/>
                </a:solidFill>
              </a:rPr>
              <a:t>sed</a:t>
            </a:r>
            <a:r>
              <a:rPr lang="en-MY" sz="2400">
                <a:solidFill>
                  <a:schemeClr val="tx2"/>
                </a:solidFill>
              </a:rPr>
              <a:t> </a:t>
            </a:r>
            <a:r>
              <a:rPr lang="en-MY" sz="2400" err="1">
                <a:solidFill>
                  <a:schemeClr val="tx2"/>
                </a:solidFill>
              </a:rPr>
              <a:t>diam</a:t>
            </a:r>
            <a:r>
              <a:rPr lang="en-MY" sz="240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7247494" y="9602792"/>
            <a:ext cx="42922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3000">
                <a:solidFill>
                  <a:schemeClr val="tx2"/>
                </a:solidFill>
              </a:rPr>
              <a:t>Web Developer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422997" y="8817962"/>
            <a:ext cx="50237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tx2"/>
                </a:solidFill>
              </a:rPr>
              <a:t>Michael Brown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404708" y="10596674"/>
            <a:ext cx="502375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 dirty="0">
                <a:solidFill>
                  <a:schemeClr val="tx2"/>
                </a:solidFill>
              </a:rPr>
              <a:t>Lorem ipsum </a:t>
            </a:r>
            <a:r>
              <a:rPr lang="en-MY" sz="2400" dirty="0" err="1">
                <a:solidFill>
                  <a:schemeClr val="tx2"/>
                </a:solidFill>
              </a:rPr>
              <a:t>dolor</a:t>
            </a:r>
            <a:r>
              <a:rPr lang="en-MY" sz="2400" dirty="0">
                <a:solidFill>
                  <a:schemeClr val="tx2"/>
                </a:solidFill>
              </a:rPr>
              <a:t> sit</a:t>
            </a:r>
          </a:p>
          <a:p>
            <a:pPr algn="ctr">
              <a:lnSpc>
                <a:spcPct val="120000"/>
              </a:lnSpc>
            </a:pPr>
            <a:r>
              <a:rPr lang="en-MY" sz="2400" dirty="0">
                <a:solidFill>
                  <a:schemeClr val="tx2"/>
                </a:solidFill>
              </a:rPr>
              <a:t> </a:t>
            </a:r>
            <a:r>
              <a:rPr lang="en-MY" sz="2400" dirty="0" err="1">
                <a:solidFill>
                  <a:schemeClr val="tx2"/>
                </a:solidFill>
              </a:rPr>
              <a:t>amet</a:t>
            </a:r>
            <a:r>
              <a:rPr lang="en-MY" sz="2400" dirty="0">
                <a:solidFill>
                  <a:schemeClr val="tx2"/>
                </a:solidFill>
              </a:rPr>
              <a:t>, </a:t>
            </a:r>
            <a:r>
              <a:rPr lang="en-MY" sz="2400" dirty="0" err="1">
                <a:solidFill>
                  <a:schemeClr val="tx2"/>
                </a:solidFill>
              </a:rPr>
              <a:t>consectetuer</a:t>
            </a:r>
            <a:r>
              <a:rPr lang="en-MY" sz="2400" dirty="0">
                <a:solidFill>
                  <a:schemeClr val="tx2"/>
                </a:solidFill>
              </a:rPr>
              <a:t> </a:t>
            </a:r>
            <a:r>
              <a:rPr lang="en-MY" sz="2400" dirty="0" err="1">
                <a:solidFill>
                  <a:schemeClr val="tx2"/>
                </a:solidFill>
              </a:rPr>
              <a:t>adi</a:t>
            </a:r>
            <a:endParaRPr lang="en-MY" sz="2400" dirty="0">
              <a:solidFill>
                <a:schemeClr val="tx2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MY" sz="2400" dirty="0" err="1">
                <a:solidFill>
                  <a:schemeClr val="tx2"/>
                </a:solidFill>
              </a:rPr>
              <a:t>piscing</a:t>
            </a:r>
            <a:r>
              <a:rPr lang="en-MY" sz="2400" dirty="0">
                <a:solidFill>
                  <a:schemeClr val="tx2"/>
                </a:solidFill>
              </a:rPr>
              <a:t> </a:t>
            </a:r>
            <a:r>
              <a:rPr lang="en-MY" sz="2400" dirty="0" err="1">
                <a:solidFill>
                  <a:schemeClr val="tx2"/>
                </a:solidFill>
              </a:rPr>
              <a:t>elit</a:t>
            </a:r>
            <a:r>
              <a:rPr lang="en-MY" sz="2400" dirty="0">
                <a:solidFill>
                  <a:schemeClr val="tx2"/>
                </a:solidFill>
              </a:rPr>
              <a:t>, </a:t>
            </a:r>
            <a:r>
              <a:rPr lang="en-MY" sz="2400" dirty="0" err="1">
                <a:solidFill>
                  <a:schemeClr val="tx2"/>
                </a:solidFill>
              </a:rPr>
              <a:t>sed</a:t>
            </a:r>
            <a:r>
              <a:rPr lang="en-MY" sz="2400" dirty="0">
                <a:solidFill>
                  <a:schemeClr val="tx2"/>
                </a:solidFill>
              </a:rPr>
              <a:t> </a:t>
            </a:r>
            <a:r>
              <a:rPr lang="en-MY" sz="2400" dirty="0" err="1">
                <a:solidFill>
                  <a:schemeClr val="tx2"/>
                </a:solidFill>
              </a:rPr>
              <a:t>diam</a:t>
            </a:r>
            <a:r>
              <a:rPr lang="en-MY" sz="24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422997" y="9602792"/>
            <a:ext cx="50237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3000">
                <a:solidFill>
                  <a:schemeClr val="tx2"/>
                </a:solidFill>
              </a:rPr>
              <a:t>Video Editor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8384885" y="8817962"/>
            <a:ext cx="42922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tx2"/>
                </a:solidFill>
              </a:rPr>
              <a:t>Nelly Dean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8366596" y="10596674"/>
            <a:ext cx="429223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>
                <a:solidFill>
                  <a:schemeClr val="tx2"/>
                </a:solidFill>
              </a:rPr>
              <a:t>Lorem ipsum </a:t>
            </a:r>
            <a:r>
              <a:rPr lang="en-MY" sz="2400" err="1">
                <a:solidFill>
                  <a:schemeClr val="tx2"/>
                </a:solidFill>
              </a:rPr>
              <a:t>dolor</a:t>
            </a:r>
            <a:r>
              <a:rPr lang="en-MY" sz="2400">
                <a:solidFill>
                  <a:schemeClr val="tx2"/>
                </a:solidFill>
              </a:rPr>
              <a:t> sit </a:t>
            </a:r>
            <a:r>
              <a:rPr lang="en-MY" sz="2400" err="1">
                <a:solidFill>
                  <a:schemeClr val="tx2"/>
                </a:solidFill>
              </a:rPr>
              <a:t>amet</a:t>
            </a:r>
            <a:r>
              <a:rPr lang="en-MY" sz="2400">
                <a:solidFill>
                  <a:schemeClr val="tx2"/>
                </a:solidFill>
              </a:rPr>
              <a:t>, </a:t>
            </a:r>
            <a:r>
              <a:rPr lang="en-MY" sz="2400" err="1">
                <a:solidFill>
                  <a:schemeClr val="tx2"/>
                </a:solidFill>
              </a:rPr>
              <a:t>consectetuer</a:t>
            </a:r>
            <a:r>
              <a:rPr lang="en-MY" sz="2400">
                <a:solidFill>
                  <a:schemeClr val="tx2"/>
                </a:solidFill>
              </a:rPr>
              <a:t> </a:t>
            </a:r>
            <a:r>
              <a:rPr lang="en-MY" sz="2400" err="1">
                <a:solidFill>
                  <a:schemeClr val="tx2"/>
                </a:solidFill>
              </a:rPr>
              <a:t>adipiscing</a:t>
            </a:r>
            <a:r>
              <a:rPr lang="en-MY" sz="2400">
                <a:solidFill>
                  <a:schemeClr val="tx2"/>
                </a:solidFill>
              </a:rPr>
              <a:t> </a:t>
            </a:r>
            <a:r>
              <a:rPr lang="en-MY" sz="2400" err="1">
                <a:solidFill>
                  <a:schemeClr val="tx2"/>
                </a:solidFill>
              </a:rPr>
              <a:t>elit</a:t>
            </a:r>
            <a:r>
              <a:rPr lang="en-MY" sz="2400">
                <a:solidFill>
                  <a:schemeClr val="tx2"/>
                </a:solidFill>
              </a:rPr>
              <a:t>, </a:t>
            </a:r>
            <a:r>
              <a:rPr lang="en-MY" sz="2400" err="1">
                <a:solidFill>
                  <a:schemeClr val="tx2"/>
                </a:solidFill>
              </a:rPr>
              <a:t>sed</a:t>
            </a:r>
            <a:r>
              <a:rPr lang="en-MY" sz="2400">
                <a:solidFill>
                  <a:schemeClr val="tx2"/>
                </a:solidFill>
              </a:rPr>
              <a:t> </a:t>
            </a:r>
            <a:r>
              <a:rPr lang="en-MY" sz="2400" err="1">
                <a:solidFill>
                  <a:schemeClr val="tx2"/>
                </a:solidFill>
              </a:rPr>
              <a:t>diam</a:t>
            </a:r>
            <a:r>
              <a:rPr lang="en-MY" sz="240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8384885" y="9602792"/>
            <a:ext cx="42922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3000" dirty="0">
                <a:solidFill>
                  <a:schemeClr val="tx2"/>
                </a:solidFill>
              </a:rPr>
              <a:t>Content Writer</a:t>
            </a:r>
          </a:p>
        </p:txBody>
      </p:sp>
      <p:sp>
        <p:nvSpPr>
          <p:cNvPr id="22" name="Line 7"/>
          <p:cNvSpPr>
            <a:spLocks noChangeShapeType="1"/>
          </p:cNvSpPr>
          <p:nvPr/>
        </p:nvSpPr>
        <p:spPr bwMode="auto">
          <a:xfrm>
            <a:off x="2941638" y="10302875"/>
            <a:ext cx="1811338" cy="0"/>
          </a:xfrm>
          <a:prstGeom prst="line">
            <a:avLst/>
          </a:prstGeom>
          <a:noFill/>
          <a:ln w="63500" cap="rnd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5" name="Line 10"/>
          <p:cNvSpPr>
            <a:spLocks noChangeShapeType="1"/>
          </p:cNvSpPr>
          <p:nvPr/>
        </p:nvSpPr>
        <p:spPr bwMode="auto">
          <a:xfrm>
            <a:off x="8532813" y="10302875"/>
            <a:ext cx="1809750" cy="0"/>
          </a:xfrm>
          <a:prstGeom prst="line">
            <a:avLst/>
          </a:prstGeom>
          <a:noFill/>
          <a:ln w="63500" cap="rnd">
            <a:solidFill>
              <a:schemeClr val="tx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8" name="Line 13"/>
          <p:cNvSpPr>
            <a:spLocks noChangeShapeType="1"/>
          </p:cNvSpPr>
          <p:nvPr/>
        </p:nvSpPr>
        <p:spPr bwMode="auto">
          <a:xfrm>
            <a:off x="14122401" y="10302875"/>
            <a:ext cx="1811338" cy="0"/>
          </a:xfrm>
          <a:prstGeom prst="line">
            <a:avLst/>
          </a:prstGeom>
          <a:noFill/>
          <a:ln w="63500" cap="rnd">
            <a:solidFill>
              <a:schemeClr val="tx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31" name="Line 16"/>
          <p:cNvSpPr>
            <a:spLocks noChangeShapeType="1"/>
          </p:cNvSpPr>
          <p:nvPr/>
        </p:nvSpPr>
        <p:spPr bwMode="auto">
          <a:xfrm>
            <a:off x="19681826" y="10302875"/>
            <a:ext cx="1843088" cy="0"/>
          </a:xfrm>
          <a:prstGeom prst="line">
            <a:avLst/>
          </a:prstGeom>
          <a:noFill/>
          <a:ln w="63500" cap="rnd">
            <a:solidFill>
              <a:schemeClr val="tx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9915527A-110B-36F1-BFC6-F09E11F6C00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20" b="26152"/>
          <a:stretch>
            <a:fillRect/>
          </a:stretch>
        </p:blipFill>
        <p:spPr>
          <a:xfrm>
            <a:off x="1322388" y="3557588"/>
            <a:ext cx="5049838" cy="4572000"/>
          </a:xfrm>
          <a:custGeom>
            <a:avLst/>
            <a:gdLst>
              <a:gd name="connsiteX0" fmla="*/ 285840 w 5049838"/>
              <a:gd name="connsiteY0" fmla="*/ 0 h 4572000"/>
              <a:gd name="connsiteX1" fmla="*/ 4795758 w 5049838"/>
              <a:gd name="connsiteY1" fmla="*/ 0 h 4572000"/>
              <a:gd name="connsiteX2" fmla="*/ 5049838 w 5049838"/>
              <a:gd name="connsiteY2" fmla="*/ 287748 h 4572000"/>
              <a:gd name="connsiteX3" fmla="*/ 5049838 w 5049838"/>
              <a:gd name="connsiteY3" fmla="*/ 4572000 h 4572000"/>
              <a:gd name="connsiteX4" fmla="*/ 0 w 5049838"/>
              <a:gd name="connsiteY4" fmla="*/ 4572000 h 4572000"/>
              <a:gd name="connsiteX5" fmla="*/ 0 w 5049838"/>
              <a:gd name="connsiteY5" fmla="*/ 287748 h 4572000"/>
              <a:gd name="connsiteX6" fmla="*/ 285840 w 5049838"/>
              <a:gd name="connsiteY6" fmla="*/ 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49838" h="4572000">
                <a:moveTo>
                  <a:pt x="285840" y="0"/>
                </a:moveTo>
                <a:cubicBezTo>
                  <a:pt x="4795758" y="0"/>
                  <a:pt x="4795758" y="0"/>
                  <a:pt x="4795758" y="0"/>
                </a:cubicBezTo>
                <a:cubicBezTo>
                  <a:pt x="4922798" y="0"/>
                  <a:pt x="5049838" y="127888"/>
                  <a:pt x="5049838" y="287748"/>
                </a:cubicBezTo>
                <a:lnTo>
                  <a:pt x="5049838" y="4572000"/>
                </a:lnTo>
                <a:cubicBezTo>
                  <a:pt x="0" y="4572000"/>
                  <a:pt x="0" y="4572000"/>
                  <a:pt x="0" y="4572000"/>
                </a:cubicBezTo>
                <a:cubicBezTo>
                  <a:pt x="0" y="287748"/>
                  <a:pt x="0" y="287748"/>
                  <a:pt x="0" y="287748"/>
                </a:cubicBezTo>
                <a:cubicBezTo>
                  <a:pt x="0" y="127888"/>
                  <a:pt x="127040" y="0"/>
                  <a:pt x="285840" y="0"/>
                </a:cubicBezTo>
                <a:close/>
              </a:path>
            </a:pathLst>
          </a:custGeom>
        </p:spPr>
      </p:pic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F9B27718-23A8-D5CB-C917-4D9A9532340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08" b="26884"/>
          <a:stretch>
            <a:fillRect/>
          </a:stretch>
        </p:blipFill>
        <p:spPr>
          <a:xfrm>
            <a:off x="6911977" y="3557588"/>
            <a:ext cx="5051425" cy="4572000"/>
          </a:xfrm>
          <a:custGeom>
            <a:avLst/>
            <a:gdLst>
              <a:gd name="connsiteX0" fmla="*/ 285930 w 5051425"/>
              <a:gd name="connsiteY0" fmla="*/ 0 h 4572000"/>
              <a:gd name="connsiteX1" fmla="*/ 4765496 w 5051425"/>
              <a:gd name="connsiteY1" fmla="*/ 0 h 4572000"/>
              <a:gd name="connsiteX2" fmla="*/ 5051425 w 5051425"/>
              <a:gd name="connsiteY2" fmla="*/ 287748 h 4572000"/>
              <a:gd name="connsiteX3" fmla="*/ 5051425 w 5051425"/>
              <a:gd name="connsiteY3" fmla="*/ 4572000 h 4572000"/>
              <a:gd name="connsiteX4" fmla="*/ 0 w 5051425"/>
              <a:gd name="connsiteY4" fmla="*/ 4572000 h 4572000"/>
              <a:gd name="connsiteX5" fmla="*/ 0 w 5051425"/>
              <a:gd name="connsiteY5" fmla="*/ 287748 h 4572000"/>
              <a:gd name="connsiteX6" fmla="*/ 285930 w 5051425"/>
              <a:gd name="connsiteY6" fmla="*/ 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51425" h="4572000">
                <a:moveTo>
                  <a:pt x="285930" y="0"/>
                </a:moveTo>
                <a:cubicBezTo>
                  <a:pt x="4765496" y="0"/>
                  <a:pt x="4765496" y="0"/>
                  <a:pt x="4765496" y="0"/>
                </a:cubicBezTo>
                <a:cubicBezTo>
                  <a:pt x="4924345" y="0"/>
                  <a:pt x="5051425" y="127888"/>
                  <a:pt x="5051425" y="287748"/>
                </a:cubicBezTo>
                <a:lnTo>
                  <a:pt x="5051425" y="4572000"/>
                </a:lnTo>
                <a:cubicBezTo>
                  <a:pt x="0" y="4572000"/>
                  <a:pt x="0" y="4572000"/>
                  <a:pt x="0" y="4572000"/>
                </a:cubicBezTo>
                <a:cubicBezTo>
                  <a:pt x="0" y="287748"/>
                  <a:pt x="0" y="287748"/>
                  <a:pt x="0" y="287748"/>
                </a:cubicBezTo>
                <a:cubicBezTo>
                  <a:pt x="0" y="127888"/>
                  <a:pt x="127080" y="0"/>
                  <a:pt x="285930" y="0"/>
                </a:cubicBezTo>
                <a:close/>
              </a:path>
            </a:pathLst>
          </a:custGeom>
        </p:spPr>
      </p:pic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B8BF7A0A-5770-13F7-64AC-62BE7AB452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36" b="19836"/>
          <a:stretch>
            <a:fillRect/>
          </a:stretch>
        </p:blipFill>
        <p:spPr>
          <a:custGeom>
            <a:avLst/>
            <a:gdLst>
              <a:gd name="connsiteX0" fmla="*/ 254080 w 5049837"/>
              <a:gd name="connsiteY0" fmla="*/ 0 h 4572000"/>
              <a:gd name="connsiteX1" fmla="*/ 4763997 w 5049837"/>
              <a:gd name="connsiteY1" fmla="*/ 0 h 4572000"/>
              <a:gd name="connsiteX2" fmla="*/ 5049837 w 5049837"/>
              <a:gd name="connsiteY2" fmla="*/ 287748 h 4572000"/>
              <a:gd name="connsiteX3" fmla="*/ 5049837 w 5049837"/>
              <a:gd name="connsiteY3" fmla="*/ 4572000 h 4572000"/>
              <a:gd name="connsiteX4" fmla="*/ 0 w 5049837"/>
              <a:gd name="connsiteY4" fmla="*/ 4572000 h 4572000"/>
              <a:gd name="connsiteX5" fmla="*/ 0 w 5049837"/>
              <a:gd name="connsiteY5" fmla="*/ 287748 h 4572000"/>
              <a:gd name="connsiteX6" fmla="*/ 254080 w 5049837"/>
              <a:gd name="connsiteY6" fmla="*/ 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49837" h="4572000">
                <a:moveTo>
                  <a:pt x="254080" y="0"/>
                </a:moveTo>
                <a:cubicBezTo>
                  <a:pt x="4763997" y="0"/>
                  <a:pt x="4763997" y="0"/>
                  <a:pt x="4763997" y="0"/>
                </a:cubicBezTo>
                <a:cubicBezTo>
                  <a:pt x="4922797" y="0"/>
                  <a:pt x="5049837" y="127888"/>
                  <a:pt x="5049837" y="287748"/>
                </a:cubicBezTo>
                <a:lnTo>
                  <a:pt x="5049837" y="4572000"/>
                </a:lnTo>
                <a:cubicBezTo>
                  <a:pt x="0" y="4572000"/>
                  <a:pt x="0" y="4572000"/>
                  <a:pt x="0" y="4572000"/>
                </a:cubicBezTo>
                <a:cubicBezTo>
                  <a:pt x="0" y="287748"/>
                  <a:pt x="0" y="287748"/>
                  <a:pt x="0" y="287748"/>
                </a:cubicBezTo>
                <a:cubicBezTo>
                  <a:pt x="0" y="127888"/>
                  <a:pt x="127040" y="0"/>
                  <a:pt x="254080" y="0"/>
                </a:cubicBezTo>
                <a:close/>
              </a:path>
            </a:pathLst>
          </a:custGeom>
        </p:spPr>
      </p:pic>
      <p:pic>
        <p:nvPicPr>
          <p:cNvPr id="29" name="Picture Placeholder 28">
            <a:extLst>
              <a:ext uri="{FF2B5EF4-FFF2-40B4-BE49-F238E27FC236}">
                <a16:creationId xmlns:a16="http://schemas.microsoft.com/office/drawing/2014/main" id="{A8CB63FA-2723-93F3-04D9-409946AAE9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50" b="29839"/>
          <a:stretch>
            <a:fillRect/>
          </a:stretch>
        </p:blipFill>
        <p:spPr>
          <a:xfrm>
            <a:off x="18094326" y="3557588"/>
            <a:ext cx="5018088" cy="4572000"/>
          </a:xfrm>
          <a:custGeom>
            <a:avLst/>
            <a:gdLst>
              <a:gd name="connsiteX0" fmla="*/ 254080 w 5018088"/>
              <a:gd name="connsiteY0" fmla="*/ 0 h 4572000"/>
              <a:gd name="connsiteX1" fmla="*/ 4764008 w 5018088"/>
              <a:gd name="connsiteY1" fmla="*/ 0 h 4572000"/>
              <a:gd name="connsiteX2" fmla="*/ 5018088 w 5018088"/>
              <a:gd name="connsiteY2" fmla="*/ 287748 h 4572000"/>
              <a:gd name="connsiteX3" fmla="*/ 5018088 w 5018088"/>
              <a:gd name="connsiteY3" fmla="*/ 4572000 h 4572000"/>
              <a:gd name="connsiteX4" fmla="*/ 0 w 5018088"/>
              <a:gd name="connsiteY4" fmla="*/ 4572000 h 4572000"/>
              <a:gd name="connsiteX5" fmla="*/ 0 w 5018088"/>
              <a:gd name="connsiteY5" fmla="*/ 287748 h 4572000"/>
              <a:gd name="connsiteX6" fmla="*/ 254080 w 5018088"/>
              <a:gd name="connsiteY6" fmla="*/ 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18088" h="4572000">
                <a:moveTo>
                  <a:pt x="254080" y="0"/>
                </a:moveTo>
                <a:cubicBezTo>
                  <a:pt x="4764008" y="0"/>
                  <a:pt x="4764008" y="0"/>
                  <a:pt x="4764008" y="0"/>
                </a:cubicBezTo>
                <a:cubicBezTo>
                  <a:pt x="4922808" y="0"/>
                  <a:pt x="5018088" y="127888"/>
                  <a:pt x="5018088" y="287748"/>
                </a:cubicBezTo>
                <a:lnTo>
                  <a:pt x="5018088" y="4572000"/>
                </a:lnTo>
                <a:cubicBezTo>
                  <a:pt x="0" y="4572000"/>
                  <a:pt x="0" y="4572000"/>
                  <a:pt x="0" y="4572000"/>
                </a:cubicBezTo>
                <a:cubicBezTo>
                  <a:pt x="0" y="287748"/>
                  <a:pt x="0" y="287748"/>
                  <a:pt x="0" y="287748"/>
                </a:cubicBezTo>
                <a:cubicBezTo>
                  <a:pt x="0" y="127888"/>
                  <a:pt x="95280" y="0"/>
                  <a:pt x="254080" y="0"/>
                </a:cubicBezTo>
                <a:close/>
              </a:path>
            </a:pathLst>
          </a:cu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1D16400-77A2-6438-2A30-968F45C84528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994009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COMPANY PROCESS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4D29CF1-D284-1E3F-B0DB-E0C7B02A7641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8557ED0-6575-A3A6-B07F-34FFBDAEEAF9}"/>
              </a:ext>
            </a:extLst>
          </p:cNvPr>
          <p:cNvGrpSpPr/>
          <p:nvPr/>
        </p:nvGrpSpPr>
        <p:grpSpPr>
          <a:xfrm>
            <a:off x="971911" y="4523293"/>
            <a:ext cx="22440178" cy="4669413"/>
            <a:chOff x="1103223" y="3067812"/>
            <a:chExt cx="10011918" cy="2083307"/>
          </a:xfrm>
        </p:grpSpPr>
        <p:sp>
          <p:nvSpPr>
            <p:cNvPr id="3" name="Freeform: Shape 7">
              <a:extLst>
                <a:ext uri="{FF2B5EF4-FFF2-40B4-BE49-F238E27FC236}">
                  <a16:creationId xmlns:a16="http://schemas.microsoft.com/office/drawing/2014/main" id="{8B8E31A9-F86C-FF65-DE5A-683EFFAFFDB3}"/>
                </a:ext>
              </a:extLst>
            </p:cNvPr>
            <p:cNvSpPr/>
            <p:nvPr/>
          </p:nvSpPr>
          <p:spPr>
            <a:xfrm>
              <a:off x="8396934" y="3067812"/>
              <a:ext cx="2718207" cy="2083307"/>
            </a:xfrm>
            <a:custGeom>
              <a:avLst/>
              <a:gdLst>
                <a:gd name="connsiteX0" fmla="*/ 2232508 w 2718207"/>
                <a:gd name="connsiteY0" fmla="*/ 78638 h 2083307"/>
                <a:gd name="connsiteX1" fmla="*/ 2718207 w 2718207"/>
                <a:gd name="connsiteY1" fmla="*/ 1080973 h 2083307"/>
                <a:gd name="connsiteX2" fmla="*/ 2232508 w 2718207"/>
                <a:gd name="connsiteY2" fmla="*/ 2083308 h 2083307"/>
                <a:gd name="connsiteX3" fmla="*/ 1219 w 2718207"/>
                <a:gd name="connsiteY3" fmla="*/ 2083308 h 2083307"/>
                <a:gd name="connsiteX4" fmla="*/ 1219 w 2718207"/>
                <a:gd name="connsiteY4" fmla="*/ 2081784 h 2083307"/>
                <a:gd name="connsiteX5" fmla="*/ 486004 w 2718207"/>
                <a:gd name="connsiteY5" fmla="*/ 1080973 h 2083307"/>
                <a:gd name="connsiteX6" fmla="*/ 0 w 2718207"/>
                <a:gd name="connsiteY6" fmla="*/ 78638 h 2083307"/>
                <a:gd name="connsiteX7" fmla="*/ 2013966 w 2718207"/>
                <a:gd name="connsiteY7" fmla="*/ 78638 h 2083307"/>
                <a:gd name="connsiteX8" fmla="*/ 1847850 w 2718207"/>
                <a:gd name="connsiteY8" fmla="*/ 157277 h 2083307"/>
                <a:gd name="connsiteX9" fmla="*/ 2013966 w 2718207"/>
                <a:gd name="connsiteY9" fmla="*/ 78638 h 2083307"/>
                <a:gd name="connsiteX10" fmla="*/ 1847850 w 2718207"/>
                <a:gd name="connsiteY10" fmla="*/ 0 h 2083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18207" h="2083307">
                  <a:moveTo>
                    <a:pt x="2232508" y="78638"/>
                  </a:moveTo>
                  <a:lnTo>
                    <a:pt x="2718207" y="1080973"/>
                  </a:lnTo>
                  <a:lnTo>
                    <a:pt x="2232508" y="2083308"/>
                  </a:lnTo>
                  <a:lnTo>
                    <a:pt x="1219" y="2083308"/>
                  </a:lnTo>
                  <a:lnTo>
                    <a:pt x="1219" y="2081784"/>
                  </a:lnTo>
                  <a:lnTo>
                    <a:pt x="486004" y="1080973"/>
                  </a:lnTo>
                  <a:lnTo>
                    <a:pt x="0" y="78638"/>
                  </a:lnTo>
                  <a:lnTo>
                    <a:pt x="2013966" y="78638"/>
                  </a:lnTo>
                  <a:moveTo>
                    <a:pt x="1847850" y="157277"/>
                  </a:moveTo>
                  <a:lnTo>
                    <a:pt x="2013966" y="78638"/>
                  </a:lnTo>
                  <a:lnTo>
                    <a:pt x="1847850" y="0"/>
                  </a:lnTo>
                </a:path>
              </a:pathLst>
            </a:custGeom>
            <a:ln w="44450" cap="rnd">
              <a:gradFill>
                <a:gsLst>
                  <a:gs pos="0">
                    <a:schemeClr val="accent4">
                      <a:lumMod val="60000"/>
                      <a:lumOff val="40000"/>
                    </a:schemeClr>
                  </a:gs>
                  <a:gs pos="100000">
                    <a:schemeClr val="accent4"/>
                  </a:gs>
                </a:gsLst>
                <a:lin ang="0" scaled="0"/>
              </a:gradFill>
            </a:ln>
            <a:effectLst>
              <a:outerShdw blurRad="50800" dist="38100" dir="2700000" algn="tl" rotWithShape="0">
                <a:schemeClr val="accent4">
                  <a:lumMod val="75000"/>
                  <a:alpha val="2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ru-UA" sz="2400"/>
            </a:p>
          </p:txBody>
        </p:sp>
        <p:sp>
          <p:nvSpPr>
            <p:cNvPr id="6" name="Freeform: Shape 8">
              <a:extLst>
                <a:ext uri="{FF2B5EF4-FFF2-40B4-BE49-F238E27FC236}">
                  <a16:creationId xmlns:a16="http://schemas.microsoft.com/office/drawing/2014/main" id="{B7C9A6F0-A3DA-B4E8-888E-7348AD3C8877}"/>
                </a:ext>
              </a:extLst>
            </p:cNvPr>
            <p:cNvSpPr/>
            <p:nvPr/>
          </p:nvSpPr>
          <p:spPr>
            <a:xfrm>
              <a:off x="5966764" y="3067812"/>
              <a:ext cx="2716987" cy="2083307"/>
            </a:xfrm>
            <a:custGeom>
              <a:avLst/>
              <a:gdLst>
                <a:gd name="connsiteX0" fmla="*/ 2231289 w 2716987"/>
                <a:gd name="connsiteY0" fmla="*/ 78638 h 2083307"/>
                <a:gd name="connsiteX1" fmla="*/ 2716987 w 2716987"/>
                <a:gd name="connsiteY1" fmla="*/ 1080973 h 2083307"/>
                <a:gd name="connsiteX2" fmla="*/ 2231289 w 2716987"/>
                <a:gd name="connsiteY2" fmla="*/ 2083308 h 2083307"/>
                <a:gd name="connsiteX3" fmla="*/ 0 w 2716987"/>
                <a:gd name="connsiteY3" fmla="*/ 2083308 h 2083307"/>
                <a:gd name="connsiteX4" fmla="*/ 0 w 2716987"/>
                <a:gd name="connsiteY4" fmla="*/ 2081784 h 2083307"/>
                <a:gd name="connsiteX5" fmla="*/ 484784 w 2716987"/>
                <a:gd name="connsiteY5" fmla="*/ 1080973 h 2083307"/>
                <a:gd name="connsiteX6" fmla="*/ 0 w 2716987"/>
                <a:gd name="connsiteY6" fmla="*/ 78638 h 2083307"/>
                <a:gd name="connsiteX7" fmla="*/ 2012747 w 2716987"/>
                <a:gd name="connsiteY7" fmla="*/ 78638 h 2083307"/>
                <a:gd name="connsiteX8" fmla="*/ 1846631 w 2716987"/>
                <a:gd name="connsiteY8" fmla="*/ 157277 h 2083307"/>
                <a:gd name="connsiteX9" fmla="*/ 2012747 w 2716987"/>
                <a:gd name="connsiteY9" fmla="*/ 78638 h 2083307"/>
                <a:gd name="connsiteX10" fmla="*/ 1846631 w 2716987"/>
                <a:gd name="connsiteY10" fmla="*/ 0 h 2083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16987" h="2083307">
                  <a:moveTo>
                    <a:pt x="2231289" y="78638"/>
                  </a:moveTo>
                  <a:lnTo>
                    <a:pt x="2716987" y="1080973"/>
                  </a:lnTo>
                  <a:lnTo>
                    <a:pt x="2231289" y="2083308"/>
                  </a:lnTo>
                  <a:lnTo>
                    <a:pt x="0" y="2083308"/>
                  </a:lnTo>
                  <a:lnTo>
                    <a:pt x="0" y="2081784"/>
                  </a:lnTo>
                  <a:lnTo>
                    <a:pt x="484784" y="1080973"/>
                  </a:lnTo>
                  <a:lnTo>
                    <a:pt x="0" y="78638"/>
                  </a:lnTo>
                  <a:lnTo>
                    <a:pt x="2012747" y="78638"/>
                  </a:lnTo>
                  <a:moveTo>
                    <a:pt x="1846631" y="157277"/>
                  </a:moveTo>
                  <a:lnTo>
                    <a:pt x="2012747" y="78638"/>
                  </a:lnTo>
                  <a:lnTo>
                    <a:pt x="1846631" y="0"/>
                  </a:lnTo>
                </a:path>
              </a:pathLst>
            </a:custGeom>
            <a:ln w="44450" cap="rnd"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/>
                  </a:gs>
                </a:gsLst>
                <a:lin ang="0" scaled="0"/>
              </a:gradFill>
            </a:ln>
            <a:effectLst>
              <a:outerShdw blurRad="50800" dist="38100" dir="2700000" algn="tl" rotWithShape="0">
                <a:schemeClr val="accent3">
                  <a:lumMod val="75000"/>
                  <a:alpha val="2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ru-UA" sz="2400"/>
            </a:p>
          </p:txBody>
        </p:sp>
        <p:sp>
          <p:nvSpPr>
            <p:cNvPr id="13" name="Freeform: Shape 9">
              <a:extLst>
                <a:ext uri="{FF2B5EF4-FFF2-40B4-BE49-F238E27FC236}">
                  <a16:creationId xmlns:a16="http://schemas.microsoft.com/office/drawing/2014/main" id="{BE75DB0F-EA85-00DF-0ED9-B68718621EC7}"/>
                </a:ext>
              </a:extLst>
            </p:cNvPr>
            <p:cNvSpPr/>
            <p:nvPr/>
          </p:nvSpPr>
          <p:spPr>
            <a:xfrm>
              <a:off x="3535375" y="3067812"/>
              <a:ext cx="2716987" cy="2083307"/>
            </a:xfrm>
            <a:custGeom>
              <a:avLst/>
              <a:gdLst>
                <a:gd name="connsiteX0" fmla="*/ 2231289 w 2716987"/>
                <a:gd name="connsiteY0" fmla="*/ 78638 h 2083307"/>
                <a:gd name="connsiteX1" fmla="*/ 2716988 w 2716987"/>
                <a:gd name="connsiteY1" fmla="*/ 1080973 h 2083307"/>
                <a:gd name="connsiteX2" fmla="*/ 2231289 w 2716987"/>
                <a:gd name="connsiteY2" fmla="*/ 2083308 h 2083307"/>
                <a:gd name="connsiteX3" fmla="*/ 0 w 2716987"/>
                <a:gd name="connsiteY3" fmla="*/ 2083308 h 2083307"/>
                <a:gd name="connsiteX4" fmla="*/ 0 w 2716987"/>
                <a:gd name="connsiteY4" fmla="*/ 2081784 h 2083307"/>
                <a:gd name="connsiteX5" fmla="*/ 484785 w 2716987"/>
                <a:gd name="connsiteY5" fmla="*/ 1080973 h 2083307"/>
                <a:gd name="connsiteX6" fmla="*/ 0 w 2716987"/>
                <a:gd name="connsiteY6" fmla="*/ 78638 h 2083307"/>
                <a:gd name="connsiteX7" fmla="*/ 2012747 w 2716987"/>
                <a:gd name="connsiteY7" fmla="*/ 78638 h 2083307"/>
                <a:gd name="connsiteX8" fmla="*/ 1846631 w 2716987"/>
                <a:gd name="connsiteY8" fmla="*/ 157277 h 2083307"/>
                <a:gd name="connsiteX9" fmla="*/ 2012747 w 2716987"/>
                <a:gd name="connsiteY9" fmla="*/ 78638 h 2083307"/>
                <a:gd name="connsiteX10" fmla="*/ 1846631 w 2716987"/>
                <a:gd name="connsiteY10" fmla="*/ 0 h 2083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16987" h="2083307">
                  <a:moveTo>
                    <a:pt x="2231289" y="78638"/>
                  </a:moveTo>
                  <a:lnTo>
                    <a:pt x="2716988" y="1080973"/>
                  </a:lnTo>
                  <a:lnTo>
                    <a:pt x="2231289" y="2083308"/>
                  </a:lnTo>
                  <a:lnTo>
                    <a:pt x="0" y="2083308"/>
                  </a:lnTo>
                  <a:lnTo>
                    <a:pt x="0" y="2081784"/>
                  </a:lnTo>
                  <a:lnTo>
                    <a:pt x="484785" y="1080973"/>
                  </a:lnTo>
                  <a:lnTo>
                    <a:pt x="0" y="78638"/>
                  </a:lnTo>
                  <a:lnTo>
                    <a:pt x="2012747" y="78638"/>
                  </a:lnTo>
                  <a:moveTo>
                    <a:pt x="1846631" y="157277"/>
                  </a:moveTo>
                  <a:lnTo>
                    <a:pt x="2012747" y="78638"/>
                  </a:lnTo>
                  <a:lnTo>
                    <a:pt x="1846631" y="0"/>
                  </a:lnTo>
                </a:path>
              </a:pathLst>
            </a:custGeom>
            <a:ln w="44450" cap="rnd">
              <a:gradFill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/>
                  </a:gs>
                </a:gsLst>
                <a:lin ang="0" scaled="0"/>
              </a:gradFill>
            </a:ln>
            <a:effectLst>
              <a:outerShdw blurRad="50800" dist="38100" dir="2700000" algn="tl" rotWithShape="0">
                <a:schemeClr val="accent2">
                  <a:lumMod val="75000"/>
                  <a:alpha val="2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ru-UA" sz="2400"/>
            </a:p>
          </p:txBody>
        </p:sp>
        <p:sp>
          <p:nvSpPr>
            <p:cNvPr id="15" name="Freeform: Shape 10">
              <a:extLst>
                <a:ext uri="{FF2B5EF4-FFF2-40B4-BE49-F238E27FC236}">
                  <a16:creationId xmlns:a16="http://schemas.microsoft.com/office/drawing/2014/main" id="{8A074039-2EA4-3156-CB67-868A5DEF3BCA}"/>
                </a:ext>
              </a:extLst>
            </p:cNvPr>
            <p:cNvSpPr/>
            <p:nvPr/>
          </p:nvSpPr>
          <p:spPr>
            <a:xfrm>
              <a:off x="1103223" y="3067812"/>
              <a:ext cx="2717749" cy="2083307"/>
            </a:xfrm>
            <a:custGeom>
              <a:avLst/>
              <a:gdLst>
                <a:gd name="connsiteX0" fmla="*/ 2232051 w 2717749"/>
                <a:gd name="connsiteY0" fmla="*/ 78638 h 2083307"/>
                <a:gd name="connsiteX1" fmla="*/ 2717749 w 2717749"/>
                <a:gd name="connsiteY1" fmla="*/ 1080973 h 2083307"/>
                <a:gd name="connsiteX2" fmla="*/ 2232051 w 2717749"/>
                <a:gd name="connsiteY2" fmla="*/ 2083308 h 2083307"/>
                <a:gd name="connsiteX3" fmla="*/ 762 w 2717749"/>
                <a:gd name="connsiteY3" fmla="*/ 2083308 h 2083307"/>
                <a:gd name="connsiteX4" fmla="*/ 762 w 2717749"/>
                <a:gd name="connsiteY4" fmla="*/ 2081784 h 2083307"/>
                <a:gd name="connsiteX5" fmla="*/ 485546 w 2717749"/>
                <a:gd name="connsiteY5" fmla="*/ 1080973 h 2083307"/>
                <a:gd name="connsiteX6" fmla="*/ 0 w 2717749"/>
                <a:gd name="connsiteY6" fmla="*/ 78638 h 2083307"/>
                <a:gd name="connsiteX7" fmla="*/ 2013509 w 2717749"/>
                <a:gd name="connsiteY7" fmla="*/ 78638 h 2083307"/>
                <a:gd name="connsiteX8" fmla="*/ 1847393 w 2717749"/>
                <a:gd name="connsiteY8" fmla="*/ 157277 h 2083307"/>
                <a:gd name="connsiteX9" fmla="*/ 2013509 w 2717749"/>
                <a:gd name="connsiteY9" fmla="*/ 78638 h 2083307"/>
                <a:gd name="connsiteX10" fmla="*/ 1847393 w 2717749"/>
                <a:gd name="connsiteY10" fmla="*/ 0 h 2083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17749" h="2083307">
                  <a:moveTo>
                    <a:pt x="2232051" y="78638"/>
                  </a:moveTo>
                  <a:lnTo>
                    <a:pt x="2717749" y="1080973"/>
                  </a:lnTo>
                  <a:lnTo>
                    <a:pt x="2232051" y="2083308"/>
                  </a:lnTo>
                  <a:lnTo>
                    <a:pt x="762" y="2083308"/>
                  </a:lnTo>
                  <a:lnTo>
                    <a:pt x="762" y="2081784"/>
                  </a:lnTo>
                  <a:lnTo>
                    <a:pt x="485546" y="1080973"/>
                  </a:lnTo>
                  <a:lnTo>
                    <a:pt x="0" y="78638"/>
                  </a:lnTo>
                  <a:lnTo>
                    <a:pt x="2013509" y="78638"/>
                  </a:lnTo>
                  <a:moveTo>
                    <a:pt x="1847393" y="157277"/>
                  </a:moveTo>
                  <a:lnTo>
                    <a:pt x="2013509" y="78638"/>
                  </a:lnTo>
                  <a:lnTo>
                    <a:pt x="1847393" y="0"/>
                  </a:lnTo>
                </a:path>
              </a:pathLst>
            </a:custGeom>
            <a:ln w="44450" cap="rnd"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0" scaled="0"/>
              </a:gradFill>
            </a:ln>
            <a:effectLst>
              <a:outerShdw blurRad="50800" dist="38100" dir="2700000" algn="tl" rotWithShape="0">
                <a:schemeClr val="accent1">
                  <a:lumMod val="75000"/>
                  <a:alpha val="2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ru-UA" sz="240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D2753AF-A8C0-D404-4EC0-B173CAB7A0F7}"/>
                </a:ext>
              </a:extLst>
            </p:cNvPr>
            <p:cNvGrpSpPr/>
            <p:nvPr/>
          </p:nvGrpSpPr>
          <p:grpSpPr>
            <a:xfrm>
              <a:off x="1783997" y="3740785"/>
              <a:ext cx="1523084" cy="1059815"/>
              <a:chOff x="1783997" y="3740785"/>
              <a:chExt cx="1523084" cy="1059815"/>
            </a:xfrm>
          </p:grpSpPr>
          <p:sp>
            <p:nvSpPr>
              <p:cNvPr id="17" name="Rectangle 13">
                <a:extLst>
                  <a:ext uri="{FF2B5EF4-FFF2-40B4-BE49-F238E27FC236}">
                    <a16:creationId xmlns:a16="http://schemas.microsoft.com/office/drawing/2014/main" id="{2C9021C4-A584-F536-71DB-6900654821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7045" y="3740785"/>
                <a:ext cx="1239436" cy="192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ru-UA" sz="2800" b="1" i="0" u="none" strike="noStrike" cap="none" normalizeH="0" baseline="0" dirty="0">
                    <a:ln>
                      <a:noFill/>
                    </a:ln>
                    <a:effectLst/>
                    <a:latin typeface="Arcon" pitchFamily="2" charset="77"/>
                  </a:rPr>
                  <a:t>Audit &amp;</a:t>
                </a:r>
                <a:r>
                  <a:rPr lang="en-US" altLang="ru-UA" sz="2800" b="1" dirty="0">
                    <a:latin typeface="Arcon" pitchFamily="2" charset="77"/>
                  </a:rPr>
                  <a:t> </a:t>
                </a:r>
                <a:r>
                  <a:rPr kumimoji="0" lang="en-US" altLang="ru-UA" sz="2800" b="1" i="0" u="none" strike="noStrike" cap="none" normalizeH="0" baseline="0" dirty="0">
                    <a:ln>
                      <a:noFill/>
                    </a:ln>
                    <a:effectLst/>
                    <a:latin typeface="Arcon" pitchFamily="2" charset="77"/>
                  </a:rPr>
                  <a:t>Research</a:t>
                </a:r>
                <a:endParaRPr kumimoji="0" lang="ru-UA" altLang="ru-UA" sz="2800" b="0" i="0" u="none" strike="noStrike" cap="none" normalizeH="0" baseline="0">
                  <a:ln>
                    <a:noFill/>
                  </a:ln>
                  <a:effectLst/>
                  <a:latin typeface="+mj-lt"/>
                </a:endParaRPr>
              </a:p>
            </p:txBody>
          </p:sp>
          <p:sp>
            <p:nvSpPr>
              <p:cNvPr id="18" name="Text Placeholder 53">
                <a:extLst>
                  <a:ext uri="{FF2B5EF4-FFF2-40B4-BE49-F238E27FC236}">
                    <a16:creationId xmlns:a16="http://schemas.microsoft.com/office/drawing/2014/main" id="{AE7D4878-8A58-1D2D-17CC-1802066514A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83997" y="4117891"/>
                <a:ext cx="1523084" cy="68270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sz="2400" dirty="0">
                    <a:latin typeface="Arcon" pitchFamily="2" charset="77"/>
                  </a:rPr>
                  <a:t>Lorem ipsum dolor sit </a:t>
                </a:r>
                <a:r>
                  <a:rPr lang="en-US" sz="2400" dirty="0" err="1">
                    <a:latin typeface="Arcon" pitchFamily="2" charset="77"/>
                  </a:rPr>
                  <a:t>amet</a:t>
                </a:r>
                <a:r>
                  <a:rPr lang="en-US" sz="2400" dirty="0">
                    <a:latin typeface="Arcon" pitchFamily="2" charset="77"/>
                  </a:rPr>
                  <a:t>, </a:t>
                </a:r>
                <a:r>
                  <a:rPr lang="en-US" sz="2400" dirty="0" err="1">
                    <a:latin typeface="Arcon" pitchFamily="2" charset="77"/>
                  </a:rPr>
                  <a:t>consectetur</a:t>
                </a:r>
                <a:r>
                  <a:rPr lang="en-US" sz="2400" dirty="0">
                    <a:latin typeface="Arcon" pitchFamily="2" charset="77"/>
                  </a:rPr>
                  <a:t> </a:t>
                </a:r>
                <a:r>
                  <a:rPr lang="en-US" sz="2400" dirty="0" err="1">
                    <a:latin typeface="Arcon" pitchFamily="2" charset="77"/>
                  </a:rPr>
                  <a:t>adipiscing</a:t>
                </a:r>
                <a:r>
                  <a:rPr lang="en-US" sz="2400" dirty="0">
                    <a:latin typeface="Arcon" pitchFamily="2" charset="77"/>
                  </a:rPr>
                  <a:t> </a:t>
                </a:r>
                <a:r>
                  <a:rPr lang="en-US" sz="2400" dirty="0" err="1">
                    <a:latin typeface="Arcon" pitchFamily="2" charset="77"/>
                  </a:rPr>
                  <a:t>elit</a:t>
                </a:r>
                <a:endParaRPr lang="en-US" sz="2400" dirty="0">
                  <a:latin typeface="Arcon" pitchFamily="2" charset="77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256A4D8-000D-F281-E4B4-552583AE91AE}"/>
                </a:ext>
              </a:extLst>
            </p:cNvPr>
            <p:cNvGrpSpPr/>
            <p:nvPr/>
          </p:nvGrpSpPr>
          <p:grpSpPr>
            <a:xfrm>
              <a:off x="4313837" y="3740785"/>
              <a:ext cx="1523084" cy="1059815"/>
              <a:chOff x="1783997" y="3740785"/>
              <a:chExt cx="1523084" cy="1059815"/>
            </a:xfrm>
          </p:grpSpPr>
          <p:sp>
            <p:nvSpPr>
              <p:cNvPr id="20" name="Rectangle 13">
                <a:extLst>
                  <a:ext uri="{FF2B5EF4-FFF2-40B4-BE49-F238E27FC236}">
                    <a16:creationId xmlns:a16="http://schemas.microsoft.com/office/drawing/2014/main" id="{6510B558-1530-F579-301E-52D3A33730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1385" y="3740785"/>
                <a:ext cx="590752" cy="192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ru-UA" sz="2800" b="1" i="0" u="none" strike="noStrike" cap="none" normalizeH="0" baseline="0" dirty="0">
                    <a:ln>
                      <a:noFill/>
                    </a:ln>
                    <a:effectLst/>
                    <a:latin typeface="Arcon" pitchFamily="2" charset="77"/>
                  </a:rPr>
                  <a:t>Strategy</a:t>
                </a:r>
                <a:endParaRPr kumimoji="0" lang="ru-UA" altLang="ru-UA" sz="2800" b="0" i="0" u="none" strike="noStrike" cap="none" normalizeH="0" baseline="0">
                  <a:ln>
                    <a:noFill/>
                  </a:ln>
                  <a:effectLst/>
                  <a:latin typeface="+mj-lt"/>
                </a:endParaRPr>
              </a:p>
            </p:txBody>
          </p:sp>
          <p:sp>
            <p:nvSpPr>
              <p:cNvPr id="21" name="Text Placeholder 53">
                <a:extLst>
                  <a:ext uri="{FF2B5EF4-FFF2-40B4-BE49-F238E27FC236}">
                    <a16:creationId xmlns:a16="http://schemas.microsoft.com/office/drawing/2014/main" id="{2B8F6C7A-9C9C-C0FF-5459-7B7CBB2345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83997" y="4117891"/>
                <a:ext cx="1523084" cy="68270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sz="2400" dirty="0">
                    <a:latin typeface="Arcon" pitchFamily="2" charset="77"/>
                  </a:rPr>
                  <a:t>Lorem ipsum dolor sit </a:t>
                </a:r>
                <a:r>
                  <a:rPr lang="en-US" sz="2400" dirty="0" err="1">
                    <a:latin typeface="Arcon" pitchFamily="2" charset="77"/>
                  </a:rPr>
                  <a:t>amet</a:t>
                </a:r>
                <a:r>
                  <a:rPr lang="en-US" sz="2400" dirty="0">
                    <a:latin typeface="Arcon" pitchFamily="2" charset="77"/>
                  </a:rPr>
                  <a:t>, </a:t>
                </a:r>
                <a:r>
                  <a:rPr lang="en-US" sz="2400" dirty="0" err="1">
                    <a:latin typeface="Arcon" pitchFamily="2" charset="77"/>
                  </a:rPr>
                  <a:t>consectetur</a:t>
                </a:r>
                <a:r>
                  <a:rPr lang="en-US" sz="2400" dirty="0">
                    <a:latin typeface="Arcon" pitchFamily="2" charset="77"/>
                  </a:rPr>
                  <a:t> </a:t>
                </a:r>
                <a:r>
                  <a:rPr lang="en-US" sz="2400" dirty="0" err="1">
                    <a:latin typeface="Arcon" pitchFamily="2" charset="77"/>
                  </a:rPr>
                  <a:t>adipiscing</a:t>
                </a:r>
                <a:r>
                  <a:rPr lang="en-US" sz="2400" dirty="0">
                    <a:latin typeface="Arcon" pitchFamily="2" charset="77"/>
                  </a:rPr>
                  <a:t> </a:t>
                </a:r>
                <a:r>
                  <a:rPr lang="en-US" sz="2400" dirty="0" err="1">
                    <a:latin typeface="Arcon" pitchFamily="2" charset="77"/>
                  </a:rPr>
                  <a:t>elit</a:t>
                </a:r>
                <a:endParaRPr lang="en-US" sz="2400" dirty="0">
                  <a:latin typeface="Arcon" pitchFamily="2" charset="77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CCD2511-9281-0A2E-6832-4D8628A9FE85}"/>
                </a:ext>
              </a:extLst>
            </p:cNvPr>
            <p:cNvGrpSpPr/>
            <p:nvPr/>
          </p:nvGrpSpPr>
          <p:grpSpPr>
            <a:xfrm>
              <a:off x="6721757" y="3740785"/>
              <a:ext cx="1523084" cy="1059815"/>
              <a:chOff x="1783997" y="3740785"/>
              <a:chExt cx="1523084" cy="1059815"/>
            </a:xfrm>
          </p:grpSpPr>
          <p:sp>
            <p:nvSpPr>
              <p:cNvPr id="23" name="Rectangle 13">
                <a:extLst>
                  <a:ext uri="{FF2B5EF4-FFF2-40B4-BE49-F238E27FC236}">
                    <a16:creationId xmlns:a16="http://schemas.microsoft.com/office/drawing/2014/main" id="{2F0BD294-D1C8-46EE-D911-718C563DE1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2036" y="3740785"/>
                <a:ext cx="689449" cy="192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ru-UA" sz="2800" b="1" dirty="0">
                    <a:latin typeface="Arcon" pitchFamily="2" charset="77"/>
                  </a:rPr>
                  <a:t>E</a:t>
                </a:r>
                <a:r>
                  <a:rPr kumimoji="0" lang="en-US" altLang="ru-UA" sz="2800" b="1" i="0" u="none" strike="noStrike" cap="none" normalizeH="0" baseline="0" dirty="0">
                    <a:ln>
                      <a:noFill/>
                    </a:ln>
                    <a:effectLst/>
                    <a:latin typeface="Arcon" pitchFamily="2" charset="77"/>
                  </a:rPr>
                  <a:t>xecution</a:t>
                </a:r>
                <a:endParaRPr kumimoji="0" lang="ru-UA" altLang="ru-UA" sz="2800" b="0" i="0" u="none" strike="noStrike" cap="none" normalizeH="0" baseline="0">
                  <a:ln>
                    <a:noFill/>
                  </a:ln>
                  <a:effectLst/>
                  <a:latin typeface="+mj-lt"/>
                </a:endParaRPr>
              </a:p>
            </p:txBody>
          </p:sp>
          <p:sp>
            <p:nvSpPr>
              <p:cNvPr id="42" name="Text Placeholder 53">
                <a:extLst>
                  <a:ext uri="{FF2B5EF4-FFF2-40B4-BE49-F238E27FC236}">
                    <a16:creationId xmlns:a16="http://schemas.microsoft.com/office/drawing/2014/main" id="{882E4D57-EA52-C230-4562-2215FBB8F9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83997" y="4117891"/>
                <a:ext cx="1523084" cy="68270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sz="2400">
                    <a:latin typeface="Arcon" pitchFamily="2" charset="77"/>
                  </a:rPr>
                  <a:t>Lorem ipsum dolor sit amet, consectetur adipiscing elit</a:t>
                </a:r>
                <a:endParaRPr lang="en-US" sz="2400" dirty="0">
                  <a:latin typeface="Arcon" pitchFamily="2" charset="77"/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2A5DACDB-BD8C-E226-DC95-5434216BF346}"/>
                </a:ext>
              </a:extLst>
            </p:cNvPr>
            <p:cNvGrpSpPr/>
            <p:nvPr/>
          </p:nvGrpSpPr>
          <p:grpSpPr>
            <a:xfrm>
              <a:off x="9054040" y="3740785"/>
              <a:ext cx="1598721" cy="1059815"/>
              <a:chOff x="1708360" y="3740785"/>
              <a:chExt cx="1598721" cy="1059815"/>
            </a:xfrm>
          </p:grpSpPr>
          <p:sp>
            <p:nvSpPr>
              <p:cNvPr id="44" name="Rectangle 13">
                <a:extLst>
                  <a:ext uri="{FF2B5EF4-FFF2-40B4-BE49-F238E27FC236}">
                    <a16:creationId xmlns:a16="http://schemas.microsoft.com/office/drawing/2014/main" id="{ADC011E3-566F-55D6-9B46-728059849D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8360" y="3740785"/>
                <a:ext cx="1416804" cy="192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ru-UA" sz="2800" b="1" i="0" u="none" strike="noStrike" cap="none" normalizeH="0" baseline="0" dirty="0">
                    <a:ln>
                      <a:noFill/>
                    </a:ln>
                    <a:effectLst/>
                    <a:latin typeface="Arcon" pitchFamily="2" charset="77"/>
                  </a:rPr>
                  <a:t>Management &amp; ROI</a:t>
                </a:r>
                <a:endParaRPr kumimoji="0" lang="ru-UA" altLang="ru-UA" sz="2800" b="0" i="0" u="none" strike="noStrike" cap="none" normalizeH="0" baseline="0">
                  <a:ln>
                    <a:noFill/>
                  </a:ln>
                  <a:effectLst/>
                  <a:latin typeface="+mj-lt"/>
                </a:endParaRPr>
              </a:p>
            </p:txBody>
          </p:sp>
          <p:sp>
            <p:nvSpPr>
              <p:cNvPr id="45" name="Text Placeholder 53">
                <a:extLst>
                  <a:ext uri="{FF2B5EF4-FFF2-40B4-BE49-F238E27FC236}">
                    <a16:creationId xmlns:a16="http://schemas.microsoft.com/office/drawing/2014/main" id="{D80BA960-15F5-6E07-680C-F6DF8AB801B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83997" y="4117891"/>
                <a:ext cx="1523084" cy="68270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sz="2400">
                    <a:latin typeface="Arcon" pitchFamily="2" charset="77"/>
                  </a:rPr>
                  <a:t>Lorem ipsum dolor sit amet, consectetur adipiscing elit</a:t>
                </a:r>
                <a:endParaRPr lang="en-US" sz="2400" dirty="0">
                  <a:latin typeface="Arcon" pitchFamily="2" charset="7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18896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7111A-C920-B430-D5E2-1FABEC2C8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KPI’s</a:t>
            </a:r>
          </a:p>
        </p:txBody>
      </p:sp>
    </p:spTree>
    <p:extLst>
      <p:ext uri="{BB962C8B-B14F-4D97-AF65-F5344CB8AC3E}">
        <p14:creationId xmlns:p14="http://schemas.microsoft.com/office/powerpoint/2010/main" val="246700978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KPI’s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32F293D-4CAC-EBDD-85DE-F1EB10C305D9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FD7DACC-DEF6-5152-BFC6-F77FDA6DB8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044704"/>
              </p:ext>
            </p:extLst>
          </p:nvPr>
        </p:nvGraphicFramePr>
        <p:xfrm>
          <a:off x="1260956" y="5365051"/>
          <a:ext cx="22403715" cy="5550544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880163">
                  <a:extLst>
                    <a:ext uri="{9D8B030D-6E8A-4147-A177-3AD203B41FA5}">
                      <a16:colId xmlns:a16="http://schemas.microsoft.com/office/drawing/2014/main" val="2036099813"/>
                    </a:ext>
                  </a:extLst>
                </a:gridCol>
                <a:gridCol w="2757657">
                  <a:extLst>
                    <a:ext uri="{9D8B030D-6E8A-4147-A177-3AD203B41FA5}">
                      <a16:colId xmlns:a16="http://schemas.microsoft.com/office/drawing/2014/main" val="1196800634"/>
                    </a:ext>
                  </a:extLst>
                </a:gridCol>
                <a:gridCol w="2099433">
                  <a:extLst>
                    <a:ext uri="{9D8B030D-6E8A-4147-A177-3AD203B41FA5}">
                      <a16:colId xmlns:a16="http://schemas.microsoft.com/office/drawing/2014/main" val="2703506655"/>
                    </a:ext>
                  </a:extLst>
                </a:gridCol>
                <a:gridCol w="1558167">
                  <a:extLst>
                    <a:ext uri="{9D8B030D-6E8A-4147-A177-3AD203B41FA5}">
                      <a16:colId xmlns:a16="http://schemas.microsoft.com/office/drawing/2014/main" val="2251166894"/>
                    </a:ext>
                  </a:extLst>
                </a:gridCol>
                <a:gridCol w="1416424">
                  <a:extLst>
                    <a:ext uri="{9D8B030D-6E8A-4147-A177-3AD203B41FA5}">
                      <a16:colId xmlns:a16="http://schemas.microsoft.com/office/drawing/2014/main" val="1118043576"/>
                    </a:ext>
                  </a:extLst>
                </a:gridCol>
                <a:gridCol w="1360231">
                  <a:extLst>
                    <a:ext uri="{9D8B030D-6E8A-4147-A177-3AD203B41FA5}">
                      <a16:colId xmlns:a16="http://schemas.microsoft.com/office/drawing/2014/main" val="3502306534"/>
                    </a:ext>
                  </a:extLst>
                </a:gridCol>
                <a:gridCol w="1365040">
                  <a:extLst>
                    <a:ext uri="{9D8B030D-6E8A-4147-A177-3AD203B41FA5}">
                      <a16:colId xmlns:a16="http://schemas.microsoft.com/office/drawing/2014/main" val="808841462"/>
                    </a:ext>
                  </a:extLst>
                </a:gridCol>
                <a:gridCol w="1165411">
                  <a:extLst>
                    <a:ext uri="{9D8B030D-6E8A-4147-A177-3AD203B41FA5}">
                      <a16:colId xmlns:a16="http://schemas.microsoft.com/office/drawing/2014/main" val="3448255539"/>
                    </a:ext>
                  </a:extLst>
                </a:gridCol>
                <a:gridCol w="1594872">
                  <a:extLst>
                    <a:ext uri="{9D8B030D-6E8A-4147-A177-3AD203B41FA5}">
                      <a16:colId xmlns:a16="http://schemas.microsoft.com/office/drawing/2014/main" val="3764506426"/>
                    </a:ext>
                  </a:extLst>
                </a:gridCol>
                <a:gridCol w="1636198">
                  <a:extLst>
                    <a:ext uri="{9D8B030D-6E8A-4147-A177-3AD203B41FA5}">
                      <a16:colId xmlns:a16="http://schemas.microsoft.com/office/drawing/2014/main" val="219232441"/>
                    </a:ext>
                  </a:extLst>
                </a:gridCol>
                <a:gridCol w="1156152">
                  <a:extLst>
                    <a:ext uri="{9D8B030D-6E8A-4147-A177-3AD203B41FA5}">
                      <a16:colId xmlns:a16="http://schemas.microsoft.com/office/drawing/2014/main" val="4060183893"/>
                    </a:ext>
                  </a:extLst>
                </a:gridCol>
                <a:gridCol w="1487719">
                  <a:extLst>
                    <a:ext uri="{9D8B030D-6E8A-4147-A177-3AD203B41FA5}">
                      <a16:colId xmlns:a16="http://schemas.microsoft.com/office/drawing/2014/main" val="3295880151"/>
                    </a:ext>
                  </a:extLst>
                </a:gridCol>
                <a:gridCol w="1226588">
                  <a:extLst>
                    <a:ext uri="{9D8B030D-6E8A-4147-A177-3AD203B41FA5}">
                      <a16:colId xmlns:a16="http://schemas.microsoft.com/office/drawing/2014/main" val="3215785051"/>
                    </a:ext>
                  </a:extLst>
                </a:gridCol>
                <a:gridCol w="1699660">
                  <a:extLst>
                    <a:ext uri="{9D8B030D-6E8A-4147-A177-3AD203B41FA5}">
                      <a16:colId xmlns:a16="http://schemas.microsoft.com/office/drawing/2014/main" val="267742635"/>
                    </a:ext>
                  </a:extLst>
                </a:gridCol>
              </a:tblGrid>
              <a:tr h="26580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</a:rPr>
                        <a:t>Platform</a:t>
                      </a:r>
                      <a:endParaRPr lang="en-US" sz="2000" b="1" dirty="0">
                        <a:solidFill>
                          <a:schemeClr val="tx2"/>
                        </a:solidFill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</a:rPr>
                        <a:t>Budget Allocation (R)</a:t>
                      </a:r>
                      <a:endParaRPr lang="en-US" sz="2000" b="1" dirty="0">
                        <a:solidFill>
                          <a:schemeClr val="tx2"/>
                        </a:solidFill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</a:rPr>
                        <a:t>Estimated </a:t>
                      </a:r>
                    </a:p>
                    <a:p>
                      <a:pPr algn="ctr" fontAlgn="ctr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</a:rPr>
                        <a:t>CPC (R)</a:t>
                      </a:r>
                      <a:endParaRPr lang="en-US" sz="2000" b="1" dirty="0">
                        <a:solidFill>
                          <a:schemeClr val="tx2"/>
                        </a:solidFill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</a:rPr>
                        <a:t>Estimated Link Clicks</a:t>
                      </a:r>
                      <a:endParaRPr lang="en-US" sz="2000" b="1" dirty="0">
                        <a:solidFill>
                          <a:schemeClr val="tx2"/>
                        </a:solidFill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</a:rPr>
                        <a:t>Estimated CPM (R)</a:t>
                      </a:r>
                      <a:endParaRPr lang="en-US" sz="2000" b="1" dirty="0">
                        <a:solidFill>
                          <a:schemeClr val="tx2"/>
                        </a:solidFill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</a:rPr>
                        <a:t>Estimated Impressions</a:t>
                      </a:r>
                      <a:endParaRPr lang="en-US" sz="2000" b="1" dirty="0">
                        <a:solidFill>
                          <a:schemeClr val="tx2"/>
                        </a:solidFill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</a:rPr>
                        <a:t>Estimated Cost Per Reach (R)</a:t>
                      </a:r>
                      <a:endParaRPr lang="en-US" sz="2000" b="1" dirty="0">
                        <a:solidFill>
                          <a:schemeClr val="tx2"/>
                        </a:solidFill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</a:rPr>
                        <a:t>Estimated Reach </a:t>
                      </a:r>
                      <a:endParaRPr lang="en-US" sz="2000" b="1" dirty="0">
                        <a:solidFill>
                          <a:schemeClr val="tx2"/>
                        </a:solidFill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</a:rPr>
                        <a:t>Estimated Cost per Engagement (R)</a:t>
                      </a:r>
                      <a:endParaRPr lang="en-US" sz="2000" b="1" dirty="0">
                        <a:solidFill>
                          <a:schemeClr val="tx2"/>
                        </a:solidFill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</a:rPr>
                        <a:t>Estimated Engagement</a:t>
                      </a:r>
                      <a:endParaRPr lang="en-US" sz="2000" b="1" dirty="0">
                        <a:solidFill>
                          <a:schemeClr val="tx2"/>
                        </a:solidFill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</a:rPr>
                        <a:t>Estimated Cost per Page Like (R)</a:t>
                      </a:r>
                      <a:endParaRPr lang="en-US" sz="2000" b="1" dirty="0">
                        <a:solidFill>
                          <a:schemeClr val="tx2"/>
                        </a:solidFill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</a:rPr>
                        <a:t>Estimated Cost per Follow/</a:t>
                      </a:r>
                    </a:p>
                    <a:p>
                      <a:pPr algn="ctr" fontAlgn="ctr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</a:rPr>
                        <a:t>Subscriber (R)</a:t>
                      </a:r>
                      <a:endParaRPr lang="en-US" sz="2000" b="1" dirty="0">
                        <a:solidFill>
                          <a:schemeClr val="tx2"/>
                        </a:solidFill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</a:rPr>
                        <a:t>Estimated Facebook Page Likes</a:t>
                      </a:r>
                      <a:endParaRPr lang="en-US" sz="2000" b="1" dirty="0">
                        <a:solidFill>
                          <a:schemeClr val="tx2"/>
                        </a:solidFill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</a:rPr>
                        <a:t>Estimated TikTok/</a:t>
                      </a:r>
                    </a:p>
                    <a:p>
                      <a:pPr algn="ctr" fontAlgn="ctr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</a:rPr>
                        <a:t>Instagram/</a:t>
                      </a:r>
                    </a:p>
                    <a:p>
                      <a:pPr algn="ctr" fontAlgn="ctr">
                        <a:buNone/>
                      </a:pPr>
                      <a:r>
                        <a:rPr lang="en-US" sz="2000" b="1" dirty="0" err="1">
                          <a:solidFill>
                            <a:schemeClr val="tx2"/>
                          </a:solidFill>
                          <a:effectLst/>
                        </a:rPr>
                        <a:t>Youtube</a:t>
                      </a:r>
                      <a:r>
                        <a:rPr lang="en-US" sz="2000" b="1" dirty="0">
                          <a:solidFill>
                            <a:schemeClr val="tx2"/>
                          </a:solidFill>
                          <a:effectLst/>
                        </a:rPr>
                        <a:t> Followers/</a:t>
                      </a:r>
                    </a:p>
                    <a:p>
                      <a:pPr algn="ctr" fontAlgn="ctr">
                        <a:buNone/>
                      </a:pPr>
                      <a:r>
                        <a:rPr lang="en-US" sz="2000" b="1" dirty="0" err="1">
                          <a:solidFill>
                            <a:schemeClr val="tx2"/>
                          </a:solidFill>
                          <a:effectLst/>
                        </a:rPr>
                        <a:t>Subsriber</a:t>
                      </a:r>
                      <a:endParaRPr lang="en-US" sz="2000" b="1" dirty="0">
                        <a:solidFill>
                          <a:schemeClr val="tx2"/>
                        </a:solidFill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738566"/>
                  </a:ext>
                </a:extLst>
              </a:tr>
              <a:tr h="938120"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r>
                        <a:rPr lang="en-US" sz="2000" dirty="0">
                          <a:effectLst/>
                        </a:rPr>
                        <a:t>Meta Back End</a:t>
                      </a:r>
                      <a:endParaRPr lang="en-US" sz="2000" dirty="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effectLst/>
                        </a:rPr>
                        <a:t>R202,500.00</a:t>
                      </a:r>
                      <a:endParaRPr lang="en-US" sz="2000" dirty="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effectLst/>
                        </a:rPr>
                        <a:t>R6.00</a:t>
                      </a:r>
                      <a:endParaRPr lang="en-US" sz="2000" dirty="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effectLst/>
                        </a:rPr>
                        <a:t>33750</a:t>
                      </a:r>
                      <a:endParaRPr lang="en-US" sz="2000" dirty="0">
                        <a:solidFill>
                          <a:srgbClr val="FFFFFF"/>
                        </a:solidFill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effectLst/>
                        </a:rPr>
                        <a:t>R15.00</a:t>
                      </a:r>
                      <a:endParaRPr lang="en-US" sz="2000" dirty="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effectLst/>
                        </a:rPr>
                        <a:t>13500000</a:t>
                      </a:r>
                      <a:endParaRPr lang="en-US" sz="2000" dirty="0">
                        <a:solidFill>
                          <a:srgbClr val="FFFFFF"/>
                        </a:solidFill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effectLst/>
                        </a:rPr>
                        <a:t>R43.00</a:t>
                      </a:r>
                      <a:endParaRPr lang="en-US" sz="2000" dirty="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effectLst/>
                        </a:rPr>
                        <a:t>4709302</a:t>
                      </a:r>
                      <a:endParaRPr lang="en-US" sz="2000" dirty="0">
                        <a:solidFill>
                          <a:srgbClr val="FFFFFF"/>
                        </a:solidFill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effectLst/>
                        </a:rPr>
                        <a:t>R9.00</a:t>
                      </a:r>
                      <a:endParaRPr lang="en-US" sz="2000" dirty="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effectLst/>
                        </a:rPr>
                        <a:t>22500</a:t>
                      </a:r>
                      <a:endParaRPr lang="en-US" sz="2000" dirty="0">
                        <a:solidFill>
                          <a:srgbClr val="FFFFFF"/>
                        </a:solidFill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effectLst/>
                        </a:rPr>
                        <a:t>R27.00</a:t>
                      </a:r>
                      <a:endParaRPr lang="en-US" sz="2000" dirty="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effectLst/>
                        </a:rPr>
                        <a:t>R61.00</a:t>
                      </a:r>
                      <a:endParaRPr lang="en-US" sz="2000" dirty="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effectLst/>
                        </a:rPr>
                        <a:t>7500</a:t>
                      </a:r>
                      <a:endParaRPr lang="en-US" sz="2000" dirty="0">
                        <a:solidFill>
                          <a:srgbClr val="FFFFFF"/>
                        </a:solidFill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effectLst/>
                        </a:rPr>
                        <a:t>3320</a:t>
                      </a:r>
                      <a:endParaRPr lang="en-US" sz="2000" dirty="0">
                        <a:solidFill>
                          <a:srgbClr val="FFFFFF"/>
                        </a:solidFill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8007850"/>
                  </a:ext>
                </a:extLst>
              </a:tr>
              <a:tr h="938120"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r>
                        <a:rPr lang="en-US" sz="2000">
                          <a:effectLst/>
                        </a:rPr>
                        <a:t>TikTok Always On</a:t>
                      </a:r>
                      <a:endParaRPr lang="en-US" sz="200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>
                          <a:effectLst/>
                        </a:rPr>
                        <a:t>R100,000.00</a:t>
                      </a:r>
                      <a:endParaRPr lang="en-US" sz="200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>
                          <a:effectLst/>
                        </a:rPr>
                        <a:t>R94.00</a:t>
                      </a:r>
                      <a:endParaRPr lang="en-US" sz="200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effectLst/>
                        </a:rPr>
                        <a:t>1064</a:t>
                      </a:r>
                      <a:endParaRPr lang="en-US" sz="2000" dirty="0">
                        <a:solidFill>
                          <a:srgbClr val="FFFFFF"/>
                        </a:solidFill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effectLst/>
                        </a:rPr>
                        <a:t>R19.00</a:t>
                      </a:r>
                      <a:endParaRPr lang="en-US" sz="2000" dirty="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effectLst/>
                        </a:rPr>
                        <a:t>5263158</a:t>
                      </a:r>
                      <a:endParaRPr lang="en-US" sz="2000" dirty="0">
                        <a:solidFill>
                          <a:srgbClr val="FFFFFF"/>
                        </a:solidFill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effectLst/>
                        </a:rPr>
                        <a:t>R52.00</a:t>
                      </a:r>
                      <a:endParaRPr lang="en-US" sz="2000" dirty="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effectLst/>
                        </a:rPr>
                        <a:t>1923077</a:t>
                      </a:r>
                      <a:endParaRPr lang="en-US" sz="2000" dirty="0">
                        <a:solidFill>
                          <a:srgbClr val="FFFFFF"/>
                        </a:solidFill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effectLst/>
                        </a:rPr>
                        <a:t>R4.00</a:t>
                      </a:r>
                      <a:endParaRPr lang="en-US" sz="2000" dirty="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effectLst/>
                        </a:rPr>
                        <a:t>25000</a:t>
                      </a:r>
                      <a:endParaRPr lang="en-US" sz="2000" dirty="0">
                        <a:solidFill>
                          <a:srgbClr val="FFFFFF"/>
                        </a:solidFill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effectLst/>
                        </a:rPr>
                        <a:t>N/A</a:t>
                      </a:r>
                      <a:endParaRPr lang="en-US" sz="2000" dirty="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effectLst/>
                        </a:rPr>
                        <a:t>R22.00</a:t>
                      </a:r>
                      <a:endParaRPr lang="en-US" sz="2000" dirty="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effectLst/>
                        </a:rPr>
                        <a:t>n/a</a:t>
                      </a:r>
                      <a:endParaRPr lang="en-US" sz="2000" dirty="0">
                        <a:solidFill>
                          <a:srgbClr val="FFFFFF"/>
                        </a:solidFill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effectLst/>
                        </a:rPr>
                        <a:t>4545</a:t>
                      </a:r>
                      <a:endParaRPr lang="en-US" sz="2000">
                        <a:solidFill>
                          <a:srgbClr val="FFFFFF"/>
                        </a:solidFill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6634292"/>
                  </a:ext>
                </a:extLst>
              </a:tr>
              <a:tr h="508148"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r>
                        <a:rPr lang="en-US" sz="2000">
                          <a:effectLst/>
                        </a:rPr>
                        <a:t>YouTube</a:t>
                      </a:r>
                      <a:endParaRPr lang="en-US" sz="200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effectLst/>
                        </a:rPr>
                        <a:t>R95,000.00</a:t>
                      </a:r>
                      <a:endParaRPr lang="en-US" sz="2000" dirty="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>
                          <a:effectLst/>
                        </a:rPr>
                        <a:t>R3.90</a:t>
                      </a:r>
                      <a:endParaRPr lang="en-US" sz="200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effectLst/>
                        </a:rPr>
                        <a:t>24359</a:t>
                      </a:r>
                      <a:endParaRPr lang="en-US" sz="2000">
                        <a:solidFill>
                          <a:srgbClr val="FFFFFF"/>
                        </a:solidFill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>
                          <a:effectLst/>
                        </a:rPr>
                        <a:t>R21.50</a:t>
                      </a:r>
                      <a:endParaRPr lang="en-US" sz="200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effectLst/>
                        </a:rPr>
                        <a:t>4418605</a:t>
                      </a:r>
                      <a:endParaRPr lang="en-US" sz="2000">
                        <a:solidFill>
                          <a:srgbClr val="FFFFFF"/>
                        </a:solidFill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effectLst/>
                        </a:rPr>
                        <a:t>R28.10</a:t>
                      </a:r>
                      <a:endParaRPr lang="en-US" sz="2000" dirty="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effectLst/>
                        </a:rPr>
                        <a:t>3380783</a:t>
                      </a:r>
                      <a:endParaRPr lang="en-US" sz="2000">
                        <a:solidFill>
                          <a:srgbClr val="FFFFFF"/>
                        </a:solidFill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>
                          <a:effectLst/>
                        </a:rPr>
                        <a:t>R0.10</a:t>
                      </a:r>
                      <a:endParaRPr lang="en-US" sz="200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>
                          <a:solidFill>
                            <a:srgbClr val="FFFFFF"/>
                          </a:solidFill>
                          <a:effectLst/>
                        </a:rPr>
                        <a:t>950000</a:t>
                      </a:r>
                      <a:endParaRPr lang="en-US" sz="2000">
                        <a:solidFill>
                          <a:srgbClr val="FFFFFF"/>
                        </a:solidFill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effectLst/>
                        </a:rPr>
                        <a:t>N/A</a:t>
                      </a:r>
                      <a:endParaRPr lang="en-US" sz="2000" dirty="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effectLst/>
                        </a:rPr>
                        <a:t>R6.10</a:t>
                      </a:r>
                      <a:endParaRPr lang="en-US" sz="2000" dirty="0"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effectLst/>
                        </a:rPr>
                        <a:t>n/a</a:t>
                      </a:r>
                      <a:endParaRPr lang="en-US" sz="2000" dirty="0">
                        <a:solidFill>
                          <a:srgbClr val="FFFFFF"/>
                        </a:solidFill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  <a:effectLst/>
                        </a:rPr>
                        <a:t>15574</a:t>
                      </a:r>
                      <a:endParaRPr lang="en-US" sz="2000" dirty="0">
                        <a:solidFill>
                          <a:srgbClr val="FFFFFF"/>
                        </a:solidFill>
                        <a:effectLst/>
                        <a:latin typeface="Arcon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3096936"/>
                  </a:ext>
                </a:extLst>
              </a:tr>
              <a:tr h="508148">
                <a:tc>
                  <a:txBody>
                    <a:bodyPr/>
                    <a:lstStyle/>
                    <a:p>
                      <a:pPr fontAlgn="ctr">
                        <a:buNone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</a:rPr>
                        <a:t>TOTAL</a:t>
                      </a:r>
                      <a:endParaRPr lang="en-US" sz="2000" b="1">
                        <a:solidFill>
                          <a:srgbClr val="FFFFFF"/>
                        </a:solidFill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</a:rPr>
                        <a:t>R302,500.00</a:t>
                      </a:r>
                      <a:endParaRPr lang="en-US" sz="2000" b="1">
                        <a:solidFill>
                          <a:srgbClr val="FFFFFF"/>
                        </a:solidFill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2000"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</a:rPr>
                        <a:t>34814</a:t>
                      </a:r>
                      <a:endParaRPr lang="en-US" sz="2000" b="1">
                        <a:solidFill>
                          <a:srgbClr val="FFFFFF"/>
                        </a:solidFill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2000"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</a:rPr>
                        <a:t>18763158</a:t>
                      </a:r>
                      <a:endParaRPr lang="en-US" sz="2000" b="1">
                        <a:solidFill>
                          <a:srgbClr val="FFFFFF"/>
                        </a:solidFill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2000" b="1" dirty="0"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</a:rPr>
                        <a:t>6632379</a:t>
                      </a:r>
                      <a:endParaRPr lang="en-US" sz="2000" b="1">
                        <a:solidFill>
                          <a:srgbClr val="FFFFFF"/>
                        </a:solidFill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2000"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</a:rPr>
                        <a:t>47500</a:t>
                      </a:r>
                      <a:endParaRPr lang="en-US" sz="2000" b="1">
                        <a:solidFill>
                          <a:srgbClr val="FFFFFF"/>
                        </a:solidFill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2000" dirty="0"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2000" dirty="0"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</a:rPr>
                        <a:t>7500</a:t>
                      </a:r>
                      <a:endParaRPr lang="en-US" sz="2000" b="1" dirty="0">
                        <a:solidFill>
                          <a:srgbClr val="FFFFFF"/>
                        </a:solidFill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</a:rPr>
                        <a:t>7865</a:t>
                      </a:r>
                      <a:endParaRPr lang="en-US" sz="2000" b="1" dirty="0">
                        <a:solidFill>
                          <a:srgbClr val="FFFFFF"/>
                        </a:solidFill>
                        <a:effectLst/>
                        <a:latin typeface="ARCON" panose="0000050000000000000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990984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1E59C87-A6DB-BEF5-07AE-4B599EFC2D28}"/>
              </a:ext>
            </a:extLst>
          </p:cNvPr>
          <p:cNvSpPr txBox="1"/>
          <p:nvPr/>
        </p:nvSpPr>
        <p:spPr>
          <a:xfrm>
            <a:off x="1133959" y="3062208"/>
            <a:ext cx="15298293" cy="842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7000"/>
              </a:lnSpc>
            </a:pPr>
            <a:r>
              <a:rPr lang="en-US" sz="5600" dirty="0"/>
              <a:t>We let the numbers do the talking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FCDFBBD-8791-974D-0638-18611865693E}"/>
              </a:ext>
            </a:extLst>
          </p:cNvPr>
          <p:cNvCxnSpPr>
            <a:cxnSpLocks/>
          </p:cNvCxnSpPr>
          <p:nvPr/>
        </p:nvCxnSpPr>
        <p:spPr>
          <a:xfrm flipH="1">
            <a:off x="1260959" y="4714360"/>
            <a:ext cx="2240371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A378161-2D94-F20C-73E5-FB527F333AE6}"/>
              </a:ext>
            </a:extLst>
          </p:cNvPr>
          <p:cNvSpPr txBox="1"/>
          <p:nvPr/>
        </p:nvSpPr>
        <p:spPr>
          <a:xfrm>
            <a:off x="1260956" y="2291450"/>
            <a:ext cx="1036192" cy="333296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>
              <a:lnSpc>
                <a:spcPct val="87000"/>
              </a:lnSpc>
            </a:pPr>
            <a:r>
              <a:rPr lang="en-US" dirty="0">
                <a:solidFill>
                  <a:schemeClr val="bg1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0215572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33959" y="5879616"/>
            <a:ext cx="9513376" cy="635484"/>
          </a:xfrm>
        </p:spPr>
        <p:txBody>
          <a:bodyPr/>
          <a:lstStyle/>
          <a:p>
            <a:r>
              <a:rPr lang="en-US"/>
              <a:t>GRAPHS &amp; INFOGRAPHICS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INVESTMENT OPPORTUNITY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3781412" y="3937192"/>
            <a:ext cx="760572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Investment To Data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3781411" y="4716847"/>
            <a:ext cx="7605727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3781412" y="7105732"/>
            <a:ext cx="760572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Mobile Application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3781411" y="7885387"/>
            <a:ext cx="7605727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sv-SE" sz="2400">
                <a:solidFill>
                  <a:schemeClr val="tx2">
                    <a:alpha val="60000"/>
                  </a:schemeClr>
                </a:solidFill>
              </a:rPr>
              <a:t>Lorem ipsum dolor sit amet, consectetuer adipiscing elit, sed diam nonummy nibh euismod tincidunt ut laoreet dolore magna ali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3781412" y="10269097"/>
            <a:ext cx="760572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Use Of Proceeds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3781411" y="11048752"/>
            <a:ext cx="7605727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sv-SE" sz="2400">
                <a:solidFill>
                  <a:schemeClr val="tx2">
                    <a:alpha val="60000"/>
                  </a:schemeClr>
                </a:solidFill>
              </a:rPr>
              <a:t>Lorem ipsum dolor sit amet, consectetuer adipiscing elit, sed diam nonummy nibh euismod tincidunt ut laoreet dolore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47" name="Picture Placeholder 46"/>
          <p:cNvSpPr>
            <a:spLocks noGrp="1"/>
          </p:cNvSpPr>
          <p:nvPr>
            <p:ph type="pic" sz="quarter" idx="10"/>
          </p:nvPr>
        </p:nvSpPr>
        <p:spPr>
          <a:xfrm>
            <a:off x="12546419" y="0"/>
            <a:ext cx="11837581" cy="13715999"/>
          </a:xfrm>
        </p:spPr>
        <p:txBody>
          <a:bodyPr/>
          <a:lstStyle/>
          <a:p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D157364-8E7B-7760-F06F-6659751516C0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9BA4A5ED-43E4-2084-DC05-E9CDDB45CC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33959" y="4024874"/>
            <a:ext cx="1660560" cy="166056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FFECB19-7397-58AB-AD52-620B179AE7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33959" y="7330781"/>
            <a:ext cx="1660560" cy="166056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53EEA33-FDB2-307A-74BB-EFFB550859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33959" y="10519458"/>
            <a:ext cx="1660560" cy="166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99300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INVESTMENT &amp; PROFIT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65803" y="5723462"/>
            <a:ext cx="63620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>
                <a:solidFill>
                  <a:schemeClr val="tx2"/>
                </a:solidFill>
              </a:rPr>
              <a:t>Investment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65802" y="6503117"/>
            <a:ext cx="636204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65804" y="3114402"/>
            <a:ext cx="6362046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7500" b="1">
                <a:solidFill>
                  <a:schemeClr val="accent1"/>
                </a:solidFill>
              </a:rPr>
              <a:t>40%</a:t>
            </a:r>
            <a:endParaRPr lang="en-MY" sz="17500">
              <a:solidFill>
                <a:schemeClr val="accent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831009" y="5723462"/>
            <a:ext cx="63620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 dirty="0">
                <a:solidFill>
                  <a:schemeClr val="tx2"/>
                </a:solidFill>
              </a:rPr>
              <a:t>Profit Business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831008" y="6503117"/>
            <a:ext cx="636204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831010" y="3114402"/>
            <a:ext cx="6362046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17500" b="1">
                <a:solidFill>
                  <a:schemeClr val="accent2"/>
                </a:solidFill>
              </a:rPr>
              <a:t>60%</a:t>
            </a:r>
            <a:endParaRPr lang="en-MY" sz="17500">
              <a:solidFill>
                <a:schemeClr val="accent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608057" y="8080965"/>
            <a:ext cx="60321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3500" dirty="0">
                <a:solidFill>
                  <a:schemeClr val="tx2"/>
                </a:solidFill>
              </a:rPr>
              <a:t>Mobile Apps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608056" y="8690500"/>
            <a:ext cx="603210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608057" y="9963091"/>
            <a:ext cx="60321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3500" dirty="0">
                <a:solidFill>
                  <a:schemeClr val="tx2"/>
                </a:solidFill>
              </a:rPr>
              <a:t>Website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608056" y="10572626"/>
            <a:ext cx="603210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24421" y="8080965"/>
            <a:ext cx="60321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500">
                <a:solidFill>
                  <a:schemeClr val="tx2"/>
                </a:solidFill>
              </a:rPr>
              <a:t>Mobile Apps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24420" y="8690500"/>
            <a:ext cx="603210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24421" y="9963091"/>
            <a:ext cx="603210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500">
                <a:solidFill>
                  <a:schemeClr val="tx2"/>
                </a:solidFill>
              </a:rPr>
              <a:t>Website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24420" y="10572626"/>
            <a:ext cx="6032107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graphicFrame>
        <p:nvGraphicFramePr>
          <p:cNvPr id="26" name="Chart 25"/>
          <p:cNvGraphicFramePr/>
          <p:nvPr/>
        </p:nvGraphicFramePr>
        <p:xfrm>
          <a:off x="7527851" y="3891517"/>
          <a:ext cx="9155002" cy="8482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7B01E68-125E-64A7-440E-DE7891790E47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phic 4">
            <a:extLst>
              <a:ext uri="{FF2B5EF4-FFF2-40B4-BE49-F238E27FC236}">
                <a16:creationId xmlns:a16="http://schemas.microsoft.com/office/drawing/2014/main" id="{253407DE-2208-2FCD-CE74-11359D180F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33752" y="6503117"/>
            <a:ext cx="2743200" cy="27432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49B97CC-44EC-6218-F10C-AA38571CAD2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165802" y="8132800"/>
            <a:ext cx="48548" cy="1444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5CA933-14B1-D498-1829-6F3E4A6EAA0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165802" y="10056193"/>
            <a:ext cx="48548" cy="1444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434356-357B-E811-ECD2-7A3415904A8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3142933" y="8132800"/>
            <a:ext cx="48548" cy="14446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40BAC0-18CC-3456-F822-EC07E487882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3142933" y="10056193"/>
            <a:ext cx="48548" cy="14446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7793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Freeform 67"/>
          <p:cNvSpPr>
            <a:spLocks noChangeArrowheads="1"/>
          </p:cNvSpPr>
          <p:nvPr/>
        </p:nvSpPr>
        <p:spPr bwMode="auto">
          <a:xfrm>
            <a:off x="16132853" y="3219596"/>
            <a:ext cx="743401" cy="1574800"/>
          </a:xfrm>
          <a:custGeom>
            <a:avLst/>
            <a:gdLst>
              <a:gd name="connsiteX0" fmla="*/ 381000 w 743401"/>
              <a:gd name="connsiteY0" fmla="*/ 0 h 1574800"/>
              <a:gd name="connsiteX1" fmla="*/ 539750 w 743401"/>
              <a:gd name="connsiteY1" fmla="*/ 157957 h 1574800"/>
              <a:gd name="connsiteX2" fmla="*/ 442793 w 743401"/>
              <a:gd name="connsiteY2" fmla="*/ 303501 h 1574800"/>
              <a:gd name="connsiteX3" fmla="*/ 381010 w 743401"/>
              <a:gd name="connsiteY3" fmla="*/ 315912 h 1574800"/>
              <a:gd name="connsiteX4" fmla="*/ 462856 w 743401"/>
              <a:gd name="connsiteY4" fmla="*/ 315912 h 1574800"/>
              <a:gd name="connsiteX5" fmla="*/ 539750 w 743401"/>
              <a:gd name="connsiteY5" fmla="*/ 315912 h 1574800"/>
              <a:gd name="connsiteX6" fmla="*/ 635000 w 743401"/>
              <a:gd name="connsiteY6" fmla="*/ 378857 h 1574800"/>
              <a:gd name="connsiteX7" fmla="*/ 730250 w 743401"/>
              <a:gd name="connsiteY7" fmla="*/ 787995 h 1574800"/>
              <a:gd name="connsiteX8" fmla="*/ 698500 w 743401"/>
              <a:gd name="connsiteY8" fmla="*/ 882412 h 1574800"/>
              <a:gd name="connsiteX9" fmla="*/ 635000 w 743401"/>
              <a:gd name="connsiteY9" fmla="*/ 882412 h 1574800"/>
              <a:gd name="connsiteX10" fmla="*/ 603250 w 743401"/>
              <a:gd name="connsiteY10" fmla="*/ 819467 h 1574800"/>
              <a:gd name="connsiteX11" fmla="*/ 539750 w 743401"/>
              <a:gd name="connsiteY11" fmla="*/ 693579 h 1574800"/>
              <a:gd name="connsiteX12" fmla="*/ 635000 w 743401"/>
              <a:gd name="connsiteY12" fmla="*/ 1071245 h 1574800"/>
              <a:gd name="connsiteX13" fmla="*/ 539750 w 743401"/>
              <a:gd name="connsiteY13" fmla="*/ 1165662 h 1574800"/>
              <a:gd name="connsiteX14" fmla="*/ 539750 w 743401"/>
              <a:gd name="connsiteY14" fmla="*/ 1480384 h 1574800"/>
              <a:gd name="connsiteX15" fmla="*/ 476250 w 743401"/>
              <a:gd name="connsiteY15" fmla="*/ 1574800 h 1574800"/>
              <a:gd name="connsiteX16" fmla="*/ 444500 w 743401"/>
              <a:gd name="connsiteY16" fmla="*/ 1574800 h 1574800"/>
              <a:gd name="connsiteX17" fmla="*/ 381000 w 743401"/>
              <a:gd name="connsiteY17" fmla="*/ 1480384 h 1574800"/>
              <a:gd name="connsiteX18" fmla="*/ 381000 w 743401"/>
              <a:gd name="connsiteY18" fmla="*/ 1165662 h 1574800"/>
              <a:gd name="connsiteX19" fmla="*/ 349250 w 743401"/>
              <a:gd name="connsiteY19" fmla="*/ 1165662 h 1574800"/>
              <a:gd name="connsiteX20" fmla="*/ 349250 w 743401"/>
              <a:gd name="connsiteY20" fmla="*/ 1480384 h 1574800"/>
              <a:gd name="connsiteX21" fmla="*/ 317500 w 743401"/>
              <a:gd name="connsiteY21" fmla="*/ 1574800 h 1574800"/>
              <a:gd name="connsiteX22" fmla="*/ 285750 w 743401"/>
              <a:gd name="connsiteY22" fmla="*/ 1574800 h 1574800"/>
              <a:gd name="connsiteX23" fmla="*/ 254000 w 743401"/>
              <a:gd name="connsiteY23" fmla="*/ 1574800 h 1574800"/>
              <a:gd name="connsiteX24" fmla="*/ 222250 w 743401"/>
              <a:gd name="connsiteY24" fmla="*/ 1543328 h 1574800"/>
              <a:gd name="connsiteX25" fmla="*/ 190500 w 743401"/>
              <a:gd name="connsiteY25" fmla="*/ 1480384 h 1574800"/>
              <a:gd name="connsiteX26" fmla="*/ 190500 w 743401"/>
              <a:gd name="connsiteY26" fmla="*/ 1165662 h 1574800"/>
              <a:gd name="connsiteX27" fmla="*/ 158750 w 743401"/>
              <a:gd name="connsiteY27" fmla="*/ 1165662 h 1574800"/>
              <a:gd name="connsiteX28" fmla="*/ 127000 w 743401"/>
              <a:gd name="connsiteY28" fmla="*/ 1071245 h 1574800"/>
              <a:gd name="connsiteX29" fmla="*/ 190500 w 743401"/>
              <a:gd name="connsiteY29" fmla="*/ 756523 h 1574800"/>
              <a:gd name="connsiteX30" fmla="*/ 190500 w 743401"/>
              <a:gd name="connsiteY30" fmla="*/ 693579 h 1574800"/>
              <a:gd name="connsiteX31" fmla="*/ 158750 w 743401"/>
              <a:gd name="connsiteY31" fmla="*/ 819467 h 1574800"/>
              <a:gd name="connsiteX32" fmla="*/ 95250 w 743401"/>
              <a:gd name="connsiteY32" fmla="*/ 882412 h 1574800"/>
              <a:gd name="connsiteX33" fmla="*/ 0 w 743401"/>
              <a:gd name="connsiteY33" fmla="*/ 819467 h 1574800"/>
              <a:gd name="connsiteX34" fmla="*/ 0 w 743401"/>
              <a:gd name="connsiteY34" fmla="*/ 787995 h 1574800"/>
              <a:gd name="connsiteX35" fmla="*/ 127000 w 743401"/>
              <a:gd name="connsiteY35" fmla="*/ 378857 h 1574800"/>
              <a:gd name="connsiteX36" fmla="*/ 190500 w 743401"/>
              <a:gd name="connsiteY36" fmla="*/ 315912 h 1574800"/>
              <a:gd name="connsiteX37" fmla="*/ 377032 w 743401"/>
              <a:gd name="connsiteY37" fmla="*/ 315912 h 1574800"/>
              <a:gd name="connsiteX38" fmla="*/ 380990 w 743401"/>
              <a:gd name="connsiteY38" fmla="*/ 315912 h 1574800"/>
              <a:gd name="connsiteX39" fmla="*/ 319208 w 743401"/>
              <a:gd name="connsiteY39" fmla="*/ 303501 h 1574800"/>
              <a:gd name="connsiteX40" fmla="*/ 222250 w 743401"/>
              <a:gd name="connsiteY40" fmla="*/ 157957 h 1574800"/>
              <a:gd name="connsiteX41" fmla="*/ 381000 w 743401"/>
              <a:gd name="connsiteY41" fmla="*/ 0 h 15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43401" h="1574800">
                <a:moveTo>
                  <a:pt x="381000" y="0"/>
                </a:moveTo>
                <a:cubicBezTo>
                  <a:pt x="468675" y="0"/>
                  <a:pt x="539750" y="70720"/>
                  <a:pt x="539750" y="157957"/>
                </a:cubicBezTo>
                <a:cubicBezTo>
                  <a:pt x="539750" y="223385"/>
                  <a:pt x="499771" y="279522"/>
                  <a:pt x="442793" y="303501"/>
                </a:cubicBezTo>
                <a:lnTo>
                  <a:pt x="381010" y="315912"/>
                </a:lnTo>
                <a:lnTo>
                  <a:pt x="462856" y="315912"/>
                </a:lnTo>
                <a:cubicBezTo>
                  <a:pt x="490141" y="315912"/>
                  <a:pt x="515938" y="315912"/>
                  <a:pt x="539750" y="315912"/>
                </a:cubicBezTo>
                <a:cubicBezTo>
                  <a:pt x="571500" y="315912"/>
                  <a:pt x="603250" y="347384"/>
                  <a:pt x="635000" y="378857"/>
                </a:cubicBezTo>
                <a:cubicBezTo>
                  <a:pt x="666750" y="504745"/>
                  <a:pt x="698500" y="630634"/>
                  <a:pt x="730250" y="787995"/>
                </a:cubicBezTo>
                <a:cubicBezTo>
                  <a:pt x="762000" y="819467"/>
                  <a:pt x="730250" y="850940"/>
                  <a:pt x="698500" y="882412"/>
                </a:cubicBezTo>
                <a:cubicBezTo>
                  <a:pt x="698500" y="882412"/>
                  <a:pt x="666750" y="882412"/>
                  <a:pt x="635000" y="882412"/>
                </a:cubicBezTo>
                <a:cubicBezTo>
                  <a:pt x="603250" y="882412"/>
                  <a:pt x="603250" y="850940"/>
                  <a:pt x="603250" y="819467"/>
                </a:cubicBezTo>
                <a:cubicBezTo>
                  <a:pt x="571500" y="787995"/>
                  <a:pt x="571500" y="756523"/>
                  <a:pt x="539750" y="693579"/>
                </a:cubicBezTo>
                <a:cubicBezTo>
                  <a:pt x="571500" y="819467"/>
                  <a:pt x="603250" y="945356"/>
                  <a:pt x="635000" y="1071245"/>
                </a:cubicBezTo>
                <a:cubicBezTo>
                  <a:pt x="635000" y="1102717"/>
                  <a:pt x="603250" y="1134189"/>
                  <a:pt x="539750" y="1165662"/>
                </a:cubicBezTo>
                <a:cubicBezTo>
                  <a:pt x="539750" y="1260078"/>
                  <a:pt x="539750" y="1385967"/>
                  <a:pt x="539750" y="1480384"/>
                </a:cubicBezTo>
                <a:cubicBezTo>
                  <a:pt x="539750" y="1511856"/>
                  <a:pt x="508000" y="1543328"/>
                  <a:pt x="476250" y="1574800"/>
                </a:cubicBezTo>
                <a:cubicBezTo>
                  <a:pt x="476250" y="1574800"/>
                  <a:pt x="444500" y="1574800"/>
                  <a:pt x="444500" y="1574800"/>
                </a:cubicBezTo>
                <a:cubicBezTo>
                  <a:pt x="381000" y="1543328"/>
                  <a:pt x="381000" y="1511856"/>
                  <a:pt x="381000" y="1480384"/>
                </a:cubicBezTo>
                <a:cubicBezTo>
                  <a:pt x="381000" y="1385967"/>
                  <a:pt x="381000" y="1260078"/>
                  <a:pt x="381000" y="1165662"/>
                </a:cubicBezTo>
                <a:cubicBezTo>
                  <a:pt x="381000" y="1165662"/>
                  <a:pt x="381000" y="1165662"/>
                  <a:pt x="349250" y="1165662"/>
                </a:cubicBezTo>
                <a:cubicBezTo>
                  <a:pt x="349250" y="1291550"/>
                  <a:pt x="349250" y="1385967"/>
                  <a:pt x="349250" y="1480384"/>
                </a:cubicBezTo>
                <a:cubicBezTo>
                  <a:pt x="349250" y="1511856"/>
                  <a:pt x="349250" y="1543328"/>
                  <a:pt x="317500" y="1574800"/>
                </a:cubicBezTo>
                <a:cubicBezTo>
                  <a:pt x="317500" y="1574800"/>
                  <a:pt x="317500" y="1574800"/>
                  <a:pt x="285750" y="1574800"/>
                </a:cubicBezTo>
                <a:cubicBezTo>
                  <a:pt x="285750" y="1574800"/>
                  <a:pt x="285750" y="1574800"/>
                  <a:pt x="254000" y="1574800"/>
                </a:cubicBezTo>
                <a:cubicBezTo>
                  <a:pt x="254000" y="1574800"/>
                  <a:pt x="254000" y="1574800"/>
                  <a:pt x="222250" y="1543328"/>
                </a:cubicBezTo>
                <a:cubicBezTo>
                  <a:pt x="222250" y="1543328"/>
                  <a:pt x="190500" y="1511856"/>
                  <a:pt x="190500" y="1480384"/>
                </a:cubicBezTo>
                <a:cubicBezTo>
                  <a:pt x="190500" y="1385967"/>
                  <a:pt x="190500" y="1291550"/>
                  <a:pt x="190500" y="1165662"/>
                </a:cubicBezTo>
                <a:cubicBezTo>
                  <a:pt x="190500" y="1165662"/>
                  <a:pt x="190500" y="1165662"/>
                  <a:pt x="158750" y="1165662"/>
                </a:cubicBezTo>
                <a:cubicBezTo>
                  <a:pt x="127000" y="1134189"/>
                  <a:pt x="95250" y="1102717"/>
                  <a:pt x="127000" y="1071245"/>
                </a:cubicBezTo>
                <a:cubicBezTo>
                  <a:pt x="127000" y="945356"/>
                  <a:pt x="158750" y="850940"/>
                  <a:pt x="190500" y="756523"/>
                </a:cubicBezTo>
                <a:cubicBezTo>
                  <a:pt x="190500" y="725051"/>
                  <a:pt x="190500" y="725051"/>
                  <a:pt x="190500" y="693579"/>
                </a:cubicBezTo>
                <a:cubicBezTo>
                  <a:pt x="190500" y="756523"/>
                  <a:pt x="158750" y="787995"/>
                  <a:pt x="158750" y="819467"/>
                </a:cubicBezTo>
                <a:cubicBezTo>
                  <a:pt x="127000" y="850940"/>
                  <a:pt x="127000" y="882412"/>
                  <a:pt x="95250" y="882412"/>
                </a:cubicBezTo>
                <a:cubicBezTo>
                  <a:pt x="31750" y="882412"/>
                  <a:pt x="0" y="882412"/>
                  <a:pt x="0" y="819467"/>
                </a:cubicBezTo>
                <a:cubicBezTo>
                  <a:pt x="0" y="819467"/>
                  <a:pt x="0" y="787995"/>
                  <a:pt x="0" y="787995"/>
                </a:cubicBezTo>
                <a:cubicBezTo>
                  <a:pt x="31750" y="630634"/>
                  <a:pt x="63500" y="504745"/>
                  <a:pt x="127000" y="378857"/>
                </a:cubicBezTo>
                <a:cubicBezTo>
                  <a:pt x="127000" y="347384"/>
                  <a:pt x="158750" y="315912"/>
                  <a:pt x="190500" y="315912"/>
                </a:cubicBezTo>
                <a:cubicBezTo>
                  <a:pt x="254000" y="315912"/>
                  <a:pt x="317500" y="315912"/>
                  <a:pt x="377032" y="315912"/>
                </a:cubicBezTo>
                <a:lnTo>
                  <a:pt x="380990" y="315912"/>
                </a:lnTo>
                <a:lnTo>
                  <a:pt x="319208" y="303501"/>
                </a:lnTo>
                <a:cubicBezTo>
                  <a:pt x="262230" y="279522"/>
                  <a:pt x="222250" y="223385"/>
                  <a:pt x="222250" y="157957"/>
                </a:cubicBezTo>
                <a:cubicBezTo>
                  <a:pt x="222250" y="70720"/>
                  <a:pt x="293325" y="0"/>
                  <a:pt x="381000" y="0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9" name="Freeform 68"/>
          <p:cNvSpPr>
            <a:spLocks noChangeArrowheads="1"/>
          </p:cNvSpPr>
          <p:nvPr/>
        </p:nvSpPr>
        <p:spPr bwMode="auto">
          <a:xfrm>
            <a:off x="17641882" y="3219596"/>
            <a:ext cx="743401" cy="1574800"/>
          </a:xfrm>
          <a:custGeom>
            <a:avLst/>
            <a:gdLst>
              <a:gd name="connsiteX0" fmla="*/ 381000 w 743401"/>
              <a:gd name="connsiteY0" fmla="*/ 0 h 1574800"/>
              <a:gd name="connsiteX1" fmla="*/ 539750 w 743401"/>
              <a:gd name="connsiteY1" fmla="*/ 157957 h 1574800"/>
              <a:gd name="connsiteX2" fmla="*/ 442793 w 743401"/>
              <a:gd name="connsiteY2" fmla="*/ 303501 h 1574800"/>
              <a:gd name="connsiteX3" fmla="*/ 381010 w 743401"/>
              <a:gd name="connsiteY3" fmla="*/ 315912 h 1574800"/>
              <a:gd name="connsiteX4" fmla="*/ 462856 w 743401"/>
              <a:gd name="connsiteY4" fmla="*/ 315912 h 1574800"/>
              <a:gd name="connsiteX5" fmla="*/ 539750 w 743401"/>
              <a:gd name="connsiteY5" fmla="*/ 315912 h 1574800"/>
              <a:gd name="connsiteX6" fmla="*/ 635000 w 743401"/>
              <a:gd name="connsiteY6" fmla="*/ 378857 h 1574800"/>
              <a:gd name="connsiteX7" fmla="*/ 730250 w 743401"/>
              <a:gd name="connsiteY7" fmla="*/ 787995 h 1574800"/>
              <a:gd name="connsiteX8" fmla="*/ 698500 w 743401"/>
              <a:gd name="connsiteY8" fmla="*/ 882412 h 1574800"/>
              <a:gd name="connsiteX9" fmla="*/ 635000 w 743401"/>
              <a:gd name="connsiteY9" fmla="*/ 882412 h 1574800"/>
              <a:gd name="connsiteX10" fmla="*/ 603250 w 743401"/>
              <a:gd name="connsiteY10" fmla="*/ 819467 h 1574800"/>
              <a:gd name="connsiteX11" fmla="*/ 539750 w 743401"/>
              <a:gd name="connsiteY11" fmla="*/ 693579 h 1574800"/>
              <a:gd name="connsiteX12" fmla="*/ 635000 w 743401"/>
              <a:gd name="connsiteY12" fmla="*/ 1071245 h 1574800"/>
              <a:gd name="connsiteX13" fmla="*/ 539750 w 743401"/>
              <a:gd name="connsiteY13" fmla="*/ 1165662 h 1574800"/>
              <a:gd name="connsiteX14" fmla="*/ 539750 w 743401"/>
              <a:gd name="connsiteY14" fmla="*/ 1480384 h 1574800"/>
              <a:gd name="connsiteX15" fmla="*/ 476250 w 743401"/>
              <a:gd name="connsiteY15" fmla="*/ 1574800 h 1574800"/>
              <a:gd name="connsiteX16" fmla="*/ 444500 w 743401"/>
              <a:gd name="connsiteY16" fmla="*/ 1574800 h 1574800"/>
              <a:gd name="connsiteX17" fmla="*/ 381000 w 743401"/>
              <a:gd name="connsiteY17" fmla="*/ 1480384 h 1574800"/>
              <a:gd name="connsiteX18" fmla="*/ 381000 w 743401"/>
              <a:gd name="connsiteY18" fmla="*/ 1165662 h 1574800"/>
              <a:gd name="connsiteX19" fmla="*/ 349250 w 743401"/>
              <a:gd name="connsiteY19" fmla="*/ 1165662 h 1574800"/>
              <a:gd name="connsiteX20" fmla="*/ 349250 w 743401"/>
              <a:gd name="connsiteY20" fmla="*/ 1480384 h 1574800"/>
              <a:gd name="connsiteX21" fmla="*/ 317500 w 743401"/>
              <a:gd name="connsiteY21" fmla="*/ 1574800 h 1574800"/>
              <a:gd name="connsiteX22" fmla="*/ 285750 w 743401"/>
              <a:gd name="connsiteY22" fmla="*/ 1574800 h 1574800"/>
              <a:gd name="connsiteX23" fmla="*/ 254000 w 743401"/>
              <a:gd name="connsiteY23" fmla="*/ 1574800 h 1574800"/>
              <a:gd name="connsiteX24" fmla="*/ 222250 w 743401"/>
              <a:gd name="connsiteY24" fmla="*/ 1543328 h 1574800"/>
              <a:gd name="connsiteX25" fmla="*/ 190500 w 743401"/>
              <a:gd name="connsiteY25" fmla="*/ 1480384 h 1574800"/>
              <a:gd name="connsiteX26" fmla="*/ 190500 w 743401"/>
              <a:gd name="connsiteY26" fmla="*/ 1165662 h 1574800"/>
              <a:gd name="connsiteX27" fmla="*/ 158750 w 743401"/>
              <a:gd name="connsiteY27" fmla="*/ 1165662 h 1574800"/>
              <a:gd name="connsiteX28" fmla="*/ 127000 w 743401"/>
              <a:gd name="connsiteY28" fmla="*/ 1071245 h 1574800"/>
              <a:gd name="connsiteX29" fmla="*/ 190500 w 743401"/>
              <a:gd name="connsiteY29" fmla="*/ 756523 h 1574800"/>
              <a:gd name="connsiteX30" fmla="*/ 190500 w 743401"/>
              <a:gd name="connsiteY30" fmla="*/ 693579 h 1574800"/>
              <a:gd name="connsiteX31" fmla="*/ 158750 w 743401"/>
              <a:gd name="connsiteY31" fmla="*/ 819467 h 1574800"/>
              <a:gd name="connsiteX32" fmla="*/ 95250 w 743401"/>
              <a:gd name="connsiteY32" fmla="*/ 882412 h 1574800"/>
              <a:gd name="connsiteX33" fmla="*/ 0 w 743401"/>
              <a:gd name="connsiteY33" fmla="*/ 819467 h 1574800"/>
              <a:gd name="connsiteX34" fmla="*/ 0 w 743401"/>
              <a:gd name="connsiteY34" fmla="*/ 787995 h 1574800"/>
              <a:gd name="connsiteX35" fmla="*/ 127000 w 743401"/>
              <a:gd name="connsiteY35" fmla="*/ 378857 h 1574800"/>
              <a:gd name="connsiteX36" fmla="*/ 190500 w 743401"/>
              <a:gd name="connsiteY36" fmla="*/ 315912 h 1574800"/>
              <a:gd name="connsiteX37" fmla="*/ 377032 w 743401"/>
              <a:gd name="connsiteY37" fmla="*/ 315912 h 1574800"/>
              <a:gd name="connsiteX38" fmla="*/ 380990 w 743401"/>
              <a:gd name="connsiteY38" fmla="*/ 315912 h 1574800"/>
              <a:gd name="connsiteX39" fmla="*/ 319208 w 743401"/>
              <a:gd name="connsiteY39" fmla="*/ 303501 h 1574800"/>
              <a:gd name="connsiteX40" fmla="*/ 222250 w 743401"/>
              <a:gd name="connsiteY40" fmla="*/ 157957 h 1574800"/>
              <a:gd name="connsiteX41" fmla="*/ 381000 w 743401"/>
              <a:gd name="connsiteY41" fmla="*/ 0 h 15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43401" h="1574800">
                <a:moveTo>
                  <a:pt x="381000" y="0"/>
                </a:moveTo>
                <a:cubicBezTo>
                  <a:pt x="468675" y="0"/>
                  <a:pt x="539750" y="70720"/>
                  <a:pt x="539750" y="157957"/>
                </a:cubicBezTo>
                <a:cubicBezTo>
                  <a:pt x="539750" y="223385"/>
                  <a:pt x="499771" y="279522"/>
                  <a:pt x="442793" y="303501"/>
                </a:cubicBezTo>
                <a:lnTo>
                  <a:pt x="381010" y="315912"/>
                </a:lnTo>
                <a:lnTo>
                  <a:pt x="462856" y="315912"/>
                </a:lnTo>
                <a:cubicBezTo>
                  <a:pt x="490141" y="315912"/>
                  <a:pt x="515938" y="315912"/>
                  <a:pt x="539750" y="315912"/>
                </a:cubicBezTo>
                <a:cubicBezTo>
                  <a:pt x="571500" y="315912"/>
                  <a:pt x="603250" y="347384"/>
                  <a:pt x="635000" y="378857"/>
                </a:cubicBezTo>
                <a:cubicBezTo>
                  <a:pt x="666750" y="504745"/>
                  <a:pt x="698500" y="630634"/>
                  <a:pt x="730250" y="787995"/>
                </a:cubicBezTo>
                <a:cubicBezTo>
                  <a:pt x="762000" y="819467"/>
                  <a:pt x="730250" y="850940"/>
                  <a:pt x="698500" y="882412"/>
                </a:cubicBezTo>
                <a:cubicBezTo>
                  <a:pt x="698500" y="882412"/>
                  <a:pt x="666750" y="882412"/>
                  <a:pt x="635000" y="882412"/>
                </a:cubicBezTo>
                <a:cubicBezTo>
                  <a:pt x="603250" y="882412"/>
                  <a:pt x="603250" y="850940"/>
                  <a:pt x="603250" y="819467"/>
                </a:cubicBezTo>
                <a:cubicBezTo>
                  <a:pt x="571500" y="787995"/>
                  <a:pt x="571500" y="756523"/>
                  <a:pt x="539750" y="693579"/>
                </a:cubicBezTo>
                <a:cubicBezTo>
                  <a:pt x="571500" y="819467"/>
                  <a:pt x="603250" y="945356"/>
                  <a:pt x="635000" y="1071245"/>
                </a:cubicBezTo>
                <a:cubicBezTo>
                  <a:pt x="635000" y="1102717"/>
                  <a:pt x="603250" y="1134189"/>
                  <a:pt x="539750" y="1165662"/>
                </a:cubicBezTo>
                <a:cubicBezTo>
                  <a:pt x="539750" y="1260078"/>
                  <a:pt x="539750" y="1385967"/>
                  <a:pt x="539750" y="1480384"/>
                </a:cubicBezTo>
                <a:cubicBezTo>
                  <a:pt x="539750" y="1511856"/>
                  <a:pt x="508000" y="1543328"/>
                  <a:pt x="476250" y="1574800"/>
                </a:cubicBezTo>
                <a:cubicBezTo>
                  <a:pt x="476250" y="1574800"/>
                  <a:pt x="444500" y="1574800"/>
                  <a:pt x="444500" y="1574800"/>
                </a:cubicBezTo>
                <a:cubicBezTo>
                  <a:pt x="381000" y="1543328"/>
                  <a:pt x="381000" y="1511856"/>
                  <a:pt x="381000" y="1480384"/>
                </a:cubicBezTo>
                <a:cubicBezTo>
                  <a:pt x="381000" y="1385967"/>
                  <a:pt x="381000" y="1260078"/>
                  <a:pt x="381000" y="1165662"/>
                </a:cubicBezTo>
                <a:cubicBezTo>
                  <a:pt x="381000" y="1165662"/>
                  <a:pt x="381000" y="1165662"/>
                  <a:pt x="349250" y="1165662"/>
                </a:cubicBezTo>
                <a:cubicBezTo>
                  <a:pt x="349250" y="1291550"/>
                  <a:pt x="349250" y="1385967"/>
                  <a:pt x="349250" y="1480384"/>
                </a:cubicBezTo>
                <a:cubicBezTo>
                  <a:pt x="349250" y="1511856"/>
                  <a:pt x="349250" y="1543328"/>
                  <a:pt x="317500" y="1574800"/>
                </a:cubicBezTo>
                <a:cubicBezTo>
                  <a:pt x="317500" y="1574800"/>
                  <a:pt x="317500" y="1574800"/>
                  <a:pt x="285750" y="1574800"/>
                </a:cubicBezTo>
                <a:cubicBezTo>
                  <a:pt x="285750" y="1574800"/>
                  <a:pt x="285750" y="1574800"/>
                  <a:pt x="254000" y="1574800"/>
                </a:cubicBezTo>
                <a:cubicBezTo>
                  <a:pt x="254000" y="1574800"/>
                  <a:pt x="254000" y="1574800"/>
                  <a:pt x="222250" y="1543328"/>
                </a:cubicBezTo>
                <a:cubicBezTo>
                  <a:pt x="222250" y="1543328"/>
                  <a:pt x="190500" y="1511856"/>
                  <a:pt x="190500" y="1480384"/>
                </a:cubicBezTo>
                <a:cubicBezTo>
                  <a:pt x="190500" y="1385967"/>
                  <a:pt x="190500" y="1291550"/>
                  <a:pt x="190500" y="1165662"/>
                </a:cubicBezTo>
                <a:cubicBezTo>
                  <a:pt x="190500" y="1165662"/>
                  <a:pt x="190500" y="1165662"/>
                  <a:pt x="158750" y="1165662"/>
                </a:cubicBezTo>
                <a:cubicBezTo>
                  <a:pt x="127000" y="1134189"/>
                  <a:pt x="95250" y="1102717"/>
                  <a:pt x="127000" y="1071245"/>
                </a:cubicBezTo>
                <a:cubicBezTo>
                  <a:pt x="127000" y="945356"/>
                  <a:pt x="158750" y="850940"/>
                  <a:pt x="190500" y="756523"/>
                </a:cubicBezTo>
                <a:cubicBezTo>
                  <a:pt x="190500" y="725051"/>
                  <a:pt x="190500" y="725051"/>
                  <a:pt x="190500" y="693579"/>
                </a:cubicBezTo>
                <a:cubicBezTo>
                  <a:pt x="190500" y="756523"/>
                  <a:pt x="158750" y="787995"/>
                  <a:pt x="158750" y="819467"/>
                </a:cubicBezTo>
                <a:cubicBezTo>
                  <a:pt x="127000" y="850940"/>
                  <a:pt x="127000" y="882412"/>
                  <a:pt x="95250" y="882412"/>
                </a:cubicBezTo>
                <a:cubicBezTo>
                  <a:pt x="31750" y="882412"/>
                  <a:pt x="0" y="882412"/>
                  <a:pt x="0" y="819467"/>
                </a:cubicBezTo>
                <a:cubicBezTo>
                  <a:pt x="0" y="819467"/>
                  <a:pt x="0" y="787995"/>
                  <a:pt x="0" y="787995"/>
                </a:cubicBezTo>
                <a:cubicBezTo>
                  <a:pt x="31750" y="630634"/>
                  <a:pt x="63500" y="504745"/>
                  <a:pt x="127000" y="378857"/>
                </a:cubicBezTo>
                <a:cubicBezTo>
                  <a:pt x="127000" y="347384"/>
                  <a:pt x="158750" y="315912"/>
                  <a:pt x="190500" y="315912"/>
                </a:cubicBezTo>
                <a:cubicBezTo>
                  <a:pt x="254000" y="315912"/>
                  <a:pt x="317500" y="315912"/>
                  <a:pt x="377032" y="315912"/>
                </a:cubicBezTo>
                <a:lnTo>
                  <a:pt x="380990" y="315912"/>
                </a:lnTo>
                <a:lnTo>
                  <a:pt x="319208" y="303501"/>
                </a:lnTo>
                <a:cubicBezTo>
                  <a:pt x="262230" y="279522"/>
                  <a:pt x="222250" y="223385"/>
                  <a:pt x="222250" y="157957"/>
                </a:cubicBezTo>
                <a:cubicBezTo>
                  <a:pt x="222250" y="70720"/>
                  <a:pt x="293325" y="0"/>
                  <a:pt x="381000" y="0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0" name="Freeform 69"/>
          <p:cNvSpPr>
            <a:spLocks noChangeArrowheads="1"/>
          </p:cNvSpPr>
          <p:nvPr/>
        </p:nvSpPr>
        <p:spPr bwMode="auto">
          <a:xfrm>
            <a:off x="19178137" y="3219596"/>
            <a:ext cx="743401" cy="1574800"/>
          </a:xfrm>
          <a:custGeom>
            <a:avLst/>
            <a:gdLst>
              <a:gd name="connsiteX0" fmla="*/ 381000 w 743401"/>
              <a:gd name="connsiteY0" fmla="*/ 0 h 1574800"/>
              <a:gd name="connsiteX1" fmla="*/ 539750 w 743401"/>
              <a:gd name="connsiteY1" fmla="*/ 157957 h 1574800"/>
              <a:gd name="connsiteX2" fmla="*/ 442793 w 743401"/>
              <a:gd name="connsiteY2" fmla="*/ 303501 h 1574800"/>
              <a:gd name="connsiteX3" fmla="*/ 381010 w 743401"/>
              <a:gd name="connsiteY3" fmla="*/ 315912 h 1574800"/>
              <a:gd name="connsiteX4" fmla="*/ 462856 w 743401"/>
              <a:gd name="connsiteY4" fmla="*/ 315912 h 1574800"/>
              <a:gd name="connsiteX5" fmla="*/ 539750 w 743401"/>
              <a:gd name="connsiteY5" fmla="*/ 315912 h 1574800"/>
              <a:gd name="connsiteX6" fmla="*/ 635000 w 743401"/>
              <a:gd name="connsiteY6" fmla="*/ 378857 h 1574800"/>
              <a:gd name="connsiteX7" fmla="*/ 730250 w 743401"/>
              <a:gd name="connsiteY7" fmla="*/ 787995 h 1574800"/>
              <a:gd name="connsiteX8" fmla="*/ 698500 w 743401"/>
              <a:gd name="connsiteY8" fmla="*/ 882412 h 1574800"/>
              <a:gd name="connsiteX9" fmla="*/ 635000 w 743401"/>
              <a:gd name="connsiteY9" fmla="*/ 882412 h 1574800"/>
              <a:gd name="connsiteX10" fmla="*/ 603250 w 743401"/>
              <a:gd name="connsiteY10" fmla="*/ 819467 h 1574800"/>
              <a:gd name="connsiteX11" fmla="*/ 539750 w 743401"/>
              <a:gd name="connsiteY11" fmla="*/ 693579 h 1574800"/>
              <a:gd name="connsiteX12" fmla="*/ 635000 w 743401"/>
              <a:gd name="connsiteY12" fmla="*/ 1071245 h 1574800"/>
              <a:gd name="connsiteX13" fmla="*/ 539750 w 743401"/>
              <a:gd name="connsiteY13" fmla="*/ 1165662 h 1574800"/>
              <a:gd name="connsiteX14" fmla="*/ 539750 w 743401"/>
              <a:gd name="connsiteY14" fmla="*/ 1480384 h 1574800"/>
              <a:gd name="connsiteX15" fmla="*/ 476250 w 743401"/>
              <a:gd name="connsiteY15" fmla="*/ 1574800 h 1574800"/>
              <a:gd name="connsiteX16" fmla="*/ 444500 w 743401"/>
              <a:gd name="connsiteY16" fmla="*/ 1574800 h 1574800"/>
              <a:gd name="connsiteX17" fmla="*/ 381000 w 743401"/>
              <a:gd name="connsiteY17" fmla="*/ 1480384 h 1574800"/>
              <a:gd name="connsiteX18" fmla="*/ 381000 w 743401"/>
              <a:gd name="connsiteY18" fmla="*/ 1165662 h 1574800"/>
              <a:gd name="connsiteX19" fmla="*/ 349250 w 743401"/>
              <a:gd name="connsiteY19" fmla="*/ 1165662 h 1574800"/>
              <a:gd name="connsiteX20" fmla="*/ 349250 w 743401"/>
              <a:gd name="connsiteY20" fmla="*/ 1480384 h 1574800"/>
              <a:gd name="connsiteX21" fmla="*/ 317500 w 743401"/>
              <a:gd name="connsiteY21" fmla="*/ 1574800 h 1574800"/>
              <a:gd name="connsiteX22" fmla="*/ 285750 w 743401"/>
              <a:gd name="connsiteY22" fmla="*/ 1574800 h 1574800"/>
              <a:gd name="connsiteX23" fmla="*/ 254000 w 743401"/>
              <a:gd name="connsiteY23" fmla="*/ 1574800 h 1574800"/>
              <a:gd name="connsiteX24" fmla="*/ 222250 w 743401"/>
              <a:gd name="connsiteY24" fmla="*/ 1543328 h 1574800"/>
              <a:gd name="connsiteX25" fmla="*/ 190500 w 743401"/>
              <a:gd name="connsiteY25" fmla="*/ 1480384 h 1574800"/>
              <a:gd name="connsiteX26" fmla="*/ 190500 w 743401"/>
              <a:gd name="connsiteY26" fmla="*/ 1165662 h 1574800"/>
              <a:gd name="connsiteX27" fmla="*/ 158750 w 743401"/>
              <a:gd name="connsiteY27" fmla="*/ 1165662 h 1574800"/>
              <a:gd name="connsiteX28" fmla="*/ 127000 w 743401"/>
              <a:gd name="connsiteY28" fmla="*/ 1071245 h 1574800"/>
              <a:gd name="connsiteX29" fmla="*/ 190500 w 743401"/>
              <a:gd name="connsiteY29" fmla="*/ 756523 h 1574800"/>
              <a:gd name="connsiteX30" fmla="*/ 190500 w 743401"/>
              <a:gd name="connsiteY30" fmla="*/ 693579 h 1574800"/>
              <a:gd name="connsiteX31" fmla="*/ 158750 w 743401"/>
              <a:gd name="connsiteY31" fmla="*/ 819467 h 1574800"/>
              <a:gd name="connsiteX32" fmla="*/ 95250 w 743401"/>
              <a:gd name="connsiteY32" fmla="*/ 882412 h 1574800"/>
              <a:gd name="connsiteX33" fmla="*/ 0 w 743401"/>
              <a:gd name="connsiteY33" fmla="*/ 819467 h 1574800"/>
              <a:gd name="connsiteX34" fmla="*/ 0 w 743401"/>
              <a:gd name="connsiteY34" fmla="*/ 787995 h 1574800"/>
              <a:gd name="connsiteX35" fmla="*/ 127000 w 743401"/>
              <a:gd name="connsiteY35" fmla="*/ 378857 h 1574800"/>
              <a:gd name="connsiteX36" fmla="*/ 190500 w 743401"/>
              <a:gd name="connsiteY36" fmla="*/ 315912 h 1574800"/>
              <a:gd name="connsiteX37" fmla="*/ 377032 w 743401"/>
              <a:gd name="connsiteY37" fmla="*/ 315912 h 1574800"/>
              <a:gd name="connsiteX38" fmla="*/ 380990 w 743401"/>
              <a:gd name="connsiteY38" fmla="*/ 315912 h 1574800"/>
              <a:gd name="connsiteX39" fmla="*/ 319208 w 743401"/>
              <a:gd name="connsiteY39" fmla="*/ 303501 h 1574800"/>
              <a:gd name="connsiteX40" fmla="*/ 222250 w 743401"/>
              <a:gd name="connsiteY40" fmla="*/ 157957 h 1574800"/>
              <a:gd name="connsiteX41" fmla="*/ 381000 w 743401"/>
              <a:gd name="connsiteY41" fmla="*/ 0 h 15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43401" h="1574800">
                <a:moveTo>
                  <a:pt x="381000" y="0"/>
                </a:moveTo>
                <a:cubicBezTo>
                  <a:pt x="468675" y="0"/>
                  <a:pt x="539750" y="70720"/>
                  <a:pt x="539750" y="157957"/>
                </a:cubicBezTo>
                <a:cubicBezTo>
                  <a:pt x="539750" y="223385"/>
                  <a:pt x="499771" y="279522"/>
                  <a:pt x="442793" y="303501"/>
                </a:cubicBezTo>
                <a:lnTo>
                  <a:pt x="381010" y="315912"/>
                </a:lnTo>
                <a:lnTo>
                  <a:pt x="462856" y="315912"/>
                </a:lnTo>
                <a:cubicBezTo>
                  <a:pt x="490141" y="315912"/>
                  <a:pt x="515938" y="315912"/>
                  <a:pt x="539750" y="315912"/>
                </a:cubicBezTo>
                <a:cubicBezTo>
                  <a:pt x="571500" y="315912"/>
                  <a:pt x="603250" y="347384"/>
                  <a:pt x="635000" y="378857"/>
                </a:cubicBezTo>
                <a:cubicBezTo>
                  <a:pt x="666750" y="504745"/>
                  <a:pt x="698500" y="630634"/>
                  <a:pt x="730250" y="787995"/>
                </a:cubicBezTo>
                <a:cubicBezTo>
                  <a:pt x="762000" y="819467"/>
                  <a:pt x="730250" y="850940"/>
                  <a:pt x="698500" y="882412"/>
                </a:cubicBezTo>
                <a:cubicBezTo>
                  <a:pt x="698500" y="882412"/>
                  <a:pt x="666750" y="882412"/>
                  <a:pt x="635000" y="882412"/>
                </a:cubicBezTo>
                <a:cubicBezTo>
                  <a:pt x="603250" y="882412"/>
                  <a:pt x="603250" y="850940"/>
                  <a:pt x="603250" y="819467"/>
                </a:cubicBezTo>
                <a:cubicBezTo>
                  <a:pt x="571500" y="787995"/>
                  <a:pt x="571500" y="756523"/>
                  <a:pt x="539750" y="693579"/>
                </a:cubicBezTo>
                <a:cubicBezTo>
                  <a:pt x="571500" y="819467"/>
                  <a:pt x="603250" y="945356"/>
                  <a:pt x="635000" y="1071245"/>
                </a:cubicBezTo>
                <a:cubicBezTo>
                  <a:pt x="635000" y="1102717"/>
                  <a:pt x="603250" y="1134189"/>
                  <a:pt x="539750" y="1165662"/>
                </a:cubicBezTo>
                <a:cubicBezTo>
                  <a:pt x="539750" y="1260078"/>
                  <a:pt x="539750" y="1385967"/>
                  <a:pt x="539750" y="1480384"/>
                </a:cubicBezTo>
                <a:cubicBezTo>
                  <a:pt x="539750" y="1511856"/>
                  <a:pt x="508000" y="1543328"/>
                  <a:pt x="476250" y="1574800"/>
                </a:cubicBezTo>
                <a:cubicBezTo>
                  <a:pt x="476250" y="1574800"/>
                  <a:pt x="444500" y="1574800"/>
                  <a:pt x="444500" y="1574800"/>
                </a:cubicBezTo>
                <a:cubicBezTo>
                  <a:pt x="381000" y="1543328"/>
                  <a:pt x="381000" y="1511856"/>
                  <a:pt x="381000" y="1480384"/>
                </a:cubicBezTo>
                <a:cubicBezTo>
                  <a:pt x="381000" y="1385967"/>
                  <a:pt x="381000" y="1260078"/>
                  <a:pt x="381000" y="1165662"/>
                </a:cubicBezTo>
                <a:cubicBezTo>
                  <a:pt x="381000" y="1165662"/>
                  <a:pt x="381000" y="1165662"/>
                  <a:pt x="349250" y="1165662"/>
                </a:cubicBezTo>
                <a:cubicBezTo>
                  <a:pt x="349250" y="1291550"/>
                  <a:pt x="349250" y="1385967"/>
                  <a:pt x="349250" y="1480384"/>
                </a:cubicBezTo>
                <a:cubicBezTo>
                  <a:pt x="349250" y="1511856"/>
                  <a:pt x="349250" y="1543328"/>
                  <a:pt x="317500" y="1574800"/>
                </a:cubicBezTo>
                <a:cubicBezTo>
                  <a:pt x="317500" y="1574800"/>
                  <a:pt x="317500" y="1574800"/>
                  <a:pt x="285750" y="1574800"/>
                </a:cubicBezTo>
                <a:cubicBezTo>
                  <a:pt x="285750" y="1574800"/>
                  <a:pt x="285750" y="1574800"/>
                  <a:pt x="254000" y="1574800"/>
                </a:cubicBezTo>
                <a:cubicBezTo>
                  <a:pt x="254000" y="1574800"/>
                  <a:pt x="254000" y="1574800"/>
                  <a:pt x="222250" y="1543328"/>
                </a:cubicBezTo>
                <a:cubicBezTo>
                  <a:pt x="222250" y="1543328"/>
                  <a:pt x="190500" y="1511856"/>
                  <a:pt x="190500" y="1480384"/>
                </a:cubicBezTo>
                <a:cubicBezTo>
                  <a:pt x="190500" y="1385967"/>
                  <a:pt x="190500" y="1291550"/>
                  <a:pt x="190500" y="1165662"/>
                </a:cubicBezTo>
                <a:cubicBezTo>
                  <a:pt x="190500" y="1165662"/>
                  <a:pt x="190500" y="1165662"/>
                  <a:pt x="158750" y="1165662"/>
                </a:cubicBezTo>
                <a:cubicBezTo>
                  <a:pt x="127000" y="1134189"/>
                  <a:pt x="95250" y="1102717"/>
                  <a:pt x="127000" y="1071245"/>
                </a:cubicBezTo>
                <a:cubicBezTo>
                  <a:pt x="127000" y="945356"/>
                  <a:pt x="158750" y="850940"/>
                  <a:pt x="190500" y="756523"/>
                </a:cubicBezTo>
                <a:cubicBezTo>
                  <a:pt x="190500" y="725051"/>
                  <a:pt x="190500" y="725051"/>
                  <a:pt x="190500" y="693579"/>
                </a:cubicBezTo>
                <a:cubicBezTo>
                  <a:pt x="190500" y="756523"/>
                  <a:pt x="158750" y="787995"/>
                  <a:pt x="158750" y="819467"/>
                </a:cubicBezTo>
                <a:cubicBezTo>
                  <a:pt x="127000" y="850940"/>
                  <a:pt x="127000" y="882412"/>
                  <a:pt x="95250" y="882412"/>
                </a:cubicBezTo>
                <a:cubicBezTo>
                  <a:pt x="31750" y="882412"/>
                  <a:pt x="0" y="882412"/>
                  <a:pt x="0" y="819467"/>
                </a:cubicBezTo>
                <a:cubicBezTo>
                  <a:pt x="0" y="819467"/>
                  <a:pt x="0" y="787995"/>
                  <a:pt x="0" y="787995"/>
                </a:cubicBezTo>
                <a:cubicBezTo>
                  <a:pt x="31750" y="630634"/>
                  <a:pt x="63500" y="504745"/>
                  <a:pt x="127000" y="378857"/>
                </a:cubicBezTo>
                <a:cubicBezTo>
                  <a:pt x="127000" y="347384"/>
                  <a:pt x="158750" y="315912"/>
                  <a:pt x="190500" y="315912"/>
                </a:cubicBezTo>
                <a:cubicBezTo>
                  <a:pt x="254000" y="315912"/>
                  <a:pt x="317500" y="315912"/>
                  <a:pt x="377032" y="315912"/>
                </a:cubicBezTo>
                <a:lnTo>
                  <a:pt x="380990" y="315912"/>
                </a:lnTo>
                <a:lnTo>
                  <a:pt x="319208" y="303501"/>
                </a:lnTo>
                <a:cubicBezTo>
                  <a:pt x="262230" y="279522"/>
                  <a:pt x="222250" y="223385"/>
                  <a:pt x="222250" y="157957"/>
                </a:cubicBezTo>
                <a:cubicBezTo>
                  <a:pt x="222250" y="70720"/>
                  <a:pt x="293325" y="0"/>
                  <a:pt x="381000" y="0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1" name="Freeform 70"/>
          <p:cNvSpPr>
            <a:spLocks noChangeArrowheads="1"/>
          </p:cNvSpPr>
          <p:nvPr/>
        </p:nvSpPr>
        <p:spPr bwMode="auto">
          <a:xfrm>
            <a:off x="20687166" y="3219596"/>
            <a:ext cx="743401" cy="1574800"/>
          </a:xfrm>
          <a:custGeom>
            <a:avLst/>
            <a:gdLst>
              <a:gd name="connsiteX0" fmla="*/ 381000 w 743401"/>
              <a:gd name="connsiteY0" fmla="*/ 0 h 1574800"/>
              <a:gd name="connsiteX1" fmla="*/ 539750 w 743401"/>
              <a:gd name="connsiteY1" fmla="*/ 157957 h 1574800"/>
              <a:gd name="connsiteX2" fmla="*/ 442793 w 743401"/>
              <a:gd name="connsiteY2" fmla="*/ 303501 h 1574800"/>
              <a:gd name="connsiteX3" fmla="*/ 381010 w 743401"/>
              <a:gd name="connsiteY3" fmla="*/ 315912 h 1574800"/>
              <a:gd name="connsiteX4" fmla="*/ 462856 w 743401"/>
              <a:gd name="connsiteY4" fmla="*/ 315912 h 1574800"/>
              <a:gd name="connsiteX5" fmla="*/ 539750 w 743401"/>
              <a:gd name="connsiteY5" fmla="*/ 315912 h 1574800"/>
              <a:gd name="connsiteX6" fmla="*/ 635000 w 743401"/>
              <a:gd name="connsiteY6" fmla="*/ 378857 h 1574800"/>
              <a:gd name="connsiteX7" fmla="*/ 730250 w 743401"/>
              <a:gd name="connsiteY7" fmla="*/ 787995 h 1574800"/>
              <a:gd name="connsiteX8" fmla="*/ 698500 w 743401"/>
              <a:gd name="connsiteY8" fmla="*/ 882412 h 1574800"/>
              <a:gd name="connsiteX9" fmla="*/ 635000 w 743401"/>
              <a:gd name="connsiteY9" fmla="*/ 882412 h 1574800"/>
              <a:gd name="connsiteX10" fmla="*/ 603250 w 743401"/>
              <a:gd name="connsiteY10" fmla="*/ 819467 h 1574800"/>
              <a:gd name="connsiteX11" fmla="*/ 539750 w 743401"/>
              <a:gd name="connsiteY11" fmla="*/ 693579 h 1574800"/>
              <a:gd name="connsiteX12" fmla="*/ 635000 w 743401"/>
              <a:gd name="connsiteY12" fmla="*/ 1071245 h 1574800"/>
              <a:gd name="connsiteX13" fmla="*/ 539750 w 743401"/>
              <a:gd name="connsiteY13" fmla="*/ 1165662 h 1574800"/>
              <a:gd name="connsiteX14" fmla="*/ 539750 w 743401"/>
              <a:gd name="connsiteY14" fmla="*/ 1480384 h 1574800"/>
              <a:gd name="connsiteX15" fmla="*/ 476250 w 743401"/>
              <a:gd name="connsiteY15" fmla="*/ 1574800 h 1574800"/>
              <a:gd name="connsiteX16" fmla="*/ 444500 w 743401"/>
              <a:gd name="connsiteY16" fmla="*/ 1574800 h 1574800"/>
              <a:gd name="connsiteX17" fmla="*/ 381000 w 743401"/>
              <a:gd name="connsiteY17" fmla="*/ 1480384 h 1574800"/>
              <a:gd name="connsiteX18" fmla="*/ 381000 w 743401"/>
              <a:gd name="connsiteY18" fmla="*/ 1165662 h 1574800"/>
              <a:gd name="connsiteX19" fmla="*/ 349250 w 743401"/>
              <a:gd name="connsiteY19" fmla="*/ 1165662 h 1574800"/>
              <a:gd name="connsiteX20" fmla="*/ 349250 w 743401"/>
              <a:gd name="connsiteY20" fmla="*/ 1480384 h 1574800"/>
              <a:gd name="connsiteX21" fmla="*/ 317500 w 743401"/>
              <a:gd name="connsiteY21" fmla="*/ 1574800 h 1574800"/>
              <a:gd name="connsiteX22" fmla="*/ 285750 w 743401"/>
              <a:gd name="connsiteY22" fmla="*/ 1574800 h 1574800"/>
              <a:gd name="connsiteX23" fmla="*/ 254000 w 743401"/>
              <a:gd name="connsiteY23" fmla="*/ 1574800 h 1574800"/>
              <a:gd name="connsiteX24" fmla="*/ 222250 w 743401"/>
              <a:gd name="connsiteY24" fmla="*/ 1543328 h 1574800"/>
              <a:gd name="connsiteX25" fmla="*/ 190500 w 743401"/>
              <a:gd name="connsiteY25" fmla="*/ 1480384 h 1574800"/>
              <a:gd name="connsiteX26" fmla="*/ 190500 w 743401"/>
              <a:gd name="connsiteY26" fmla="*/ 1165662 h 1574800"/>
              <a:gd name="connsiteX27" fmla="*/ 158750 w 743401"/>
              <a:gd name="connsiteY27" fmla="*/ 1165662 h 1574800"/>
              <a:gd name="connsiteX28" fmla="*/ 127000 w 743401"/>
              <a:gd name="connsiteY28" fmla="*/ 1071245 h 1574800"/>
              <a:gd name="connsiteX29" fmla="*/ 190500 w 743401"/>
              <a:gd name="connsiteY29" fmla="*/ 756523 h 1574800"/>
              <a:gd name="connsiteX30" fmla="*/ 190500 w 743401"/>
              <a:gd name="connsiteY30" fmla="*/ 693579 h 1574800"/>
              <a:gd name="connsiteX31" fmla="*/ 158750 w 743401"/>
              <a:gd name="connsiteY31" fmla="*/ 819467 h 1574800"/>
              <a:gd name="connsiteX32" fmla="*/ 95250 w 743401"/>
              <a:gd name="connsiteY32" fmla="*/ 882412 h 1574800"/>
              <a:gd name="connsiteX33" fmla="*/ 0 w 743401"/>
              <a:gd name="connsiteY33" fmla="*/ 819467 h 1574800"/>
              <a:gd name="connsiteX34" fmla="*/ 0 w 743401"/>
              <a:gd name="connsiteY34" fmla="*/ 787995 h 1574800"/>
              <a:gd name="connsiteX35" fmla="*/ 127000 w 743401"/>
              <a:gd name="connsiteY35" fmla="*/ 378857 h 1574800"/>
              <a:gd name="connsiteX36" fmla="*/ 190500 w 743401"/>
              <a:gd name="connsiteY36" fmla="*/ 315912 h 1574800"/>
              <a:gd name="connsiteX37" fmla="*/ 377032 w 743401"/>
              <a:gd name="connsiteY37" fmla="*/ 315912 h 1574800"/>
              <a:gd name="connsiteX38" fmla="*/ 380990 w 743401"/>
              <a:gd name="connsiteY38" fmla="*/ 315912 h 1574800"/>
              <a:gd name="connsiteX39" fmla="*/ 319208 w 743401"/>
              <a:gd name="connsiteY39" fmla="*/ 303501 h 1574800"/>
              <a:gd name="connsiteX40" fmla="*/ 222250 w 743401"/>
              <a:gd name="connsiteY40" fmla="*/ 157957 h 1574800"/>
              <a:gd name="connsiteX41" fmla="*/ 381000 w 743401"/>
              <a:gd name="connsiteY41" fmla="*/ 0 h 15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43401" h="1574800">
                <a:moveTo>
                  <a:pt x="381000" y="0"/>
                </a:moveTo>
                <a:cubicBezTo>
                  <a:pt x="468675" y="0"/>
                  <a:pt x="539750" y="70720"/>
                  <a:pt x="539750" y="157957"/>
                </a:cubicBezTo>
                <a:cubicBezTo>
                  <a:pt x="539750" y="223385"/>
                  <a:pt x="499771" y="279522"/>
                  <a:pt x="442793" y="303501"/>
                </a:cubicBezTo>
                <a:lnTo>
                  <a:pt x="381010" y="315912"/>
                </a:lnTo>
                <a:lnTo>
                  <a:pt x="462856" y="315912"/>
                </a:lnTo>
                <a:cubicBezTo>
                  <a:pt x="490141" y="315912"/>
                  <a:pt x="515938" y="315912"/>
                  <a:pt x="539750" y="315912"/>
                </a:cubicBezTo>
                <a:cubicBezTo>
                  <a:pt x="571500" y="315912"/>
                  <a:pt x="603250" y="347384"/>
                  <a:pt x="635000" y="378857"/>
                </a:cubicBezTo>
                <a:cubicBezTo>
                  <a:pt x="666750" y="504745"/>
                  <a:pt x="698500" y="630634"/>
                  <a:pt x="730250" y="787995"/>
                </a:cubicBezTo>
                <a:cubicBezTo>
                  <a:pt x="762000" y="819467"/>
                  <a:pt x="730250" y="850940"/>
                  <a:pt x="698500" y="882412"/>
                </a:cubicBezTo>
                <a:cubicBezTo>
                  <a:pt x="698500" y="882412"/>
                  <a:pt x="666750" y="882412"/>
                  <a:pt x="635000" y="882412"/>
                </a:cubicBezTo>
                <a:cubicBezTo>
                  <a:pt x="603250" y="882412"/>
                  <a:pt x="603250" y="850940"/>
                  <a:pt x="603250" y="819467"/>
                </a:cubicBezTo>
                <a:cubicBezTo>
                  <a:pt x="571500" y="787995"/>
                  <a:pt x="571500" y="756523"/>
                  <a:pt x="539750" y="693579"/>
                </a:cubicBezTo>
                <a:cubicBezTo>
                  <a:pt x="571500" y="819467"/>
                  <a:pt x="603250" y="945356"/>
                  <a:pt x="635000" y="1071245"/>
                </a:cubicBezTo>
                <a:cubicBezTo>
                  <a:pt x="635000" y="1102717"/>
                  <a:pt x="603250" y="1134189"/>
                  <a:pt x="539750" y="1165662"/>
                </a:cubicBezTo>
                <a:cubicBezTo>
                  <a:pt x="539750" y="1260078"/>
                  <a:pt x="539750" y="1385967"/>
                  <a:pt x="539750" y="1480384"/>
                </a:cubicBezTo>
                <a:cubicBezTo>
                  <a:pt x="539750" y="1511856"/>
                  <a:pt x="508000" y="1543328"/>
                  <a:pt x="476250" y="1574800"/>
                </a:cubicBezTo>
                <a:cubicBezTo>
                  <a:pt x="476250" y="1574800"/>
                  <a:pt x="444500" y="1574800"/>
                  <a:pt x="444500" y="1574800"/>
                </a:cubicBezTo>
                <a:cubicBezTo>
                  <a:pt x="381000" y="1543328"/>
                  <a:pt x="381000" y="1511856"/>
                  <a:pt x="381000" y="1480384"/>
                </a:cubicBezTo>
                <a:cubicBezTo>
                  <a:pt x="381000" y="1385967"/>
                  <a:pt x="381000" y="1260078"/>
                  <a:pt x="381000" y="1165662"/>
                </a:cubicBezTo>
                <a:cubicBezTo>
                  <a:pt x="381000" y="1165662"/>
                  <a:pt x="381000" y="1165662"/>
                  <a:pt x="349250" y="1165662"/>
                </a:cubicBezTo>
                <a:cubicBezTo>
                  <a:pt x="349250" y="1291550"/>
                  <a:pt x="349250" y="1385967"/>
                  <a:pt x="349250" y="1480384"/>
                </a:cubicBezTo>
                <a:cubicBezTo>
                  <a:pt x="349250" y="1511856"/>
                  <a:pt x="349250" y="1543328"/>
                  <a:pt x="317500" y="1574800"/>
                </a:cubicBezTo>
                <a:cubicBezTo>
                  <a:pt x="317500" y="1574800"/>
                  <a:pt x="317500" y="1574800"/>
                  <a:pt x="285750" y="1574800"/>
                </a:cubicBezTo>
                <a:cubicBezTo>
                  <a:pt x="285750" y="1574800"/>
                  <a:pt x="285750" y="1574800"/>
                  <a:pt x="254000" y="1574800"/>
                </a:cubicBezTo>
                <a:cubicBezTo>
                  <a:pt x="254000" y="1574800"/>
                  <a:pt x="254000" y="1574800"/>
                  <a:pt x="222250" y="1543328"/>
                </a:cubicBezTo>
                <a:cubicBezTo>
                  <a:pt x="222250" y="1543328"/>
                  <a:pt x="190500" y="1511856"/>
                  <a:pt x="190500" y="1480384"/>
                </a:cubicBezTo>
                <a:cubicBezTo>
                  <a:pt x="190500" y="1385967"/>
                  <a:pt x="190500" y="1291550"/>
                  <a:pt x="190500" y="1165662"/>
                </a:cubicBezTo>
                <a:cubicBezTo>
                  <a:pt x="190500" y="1165662"/>
                  <a:pt x="190500" y="1165662"/>
                  <a:pt x="158750" y="1165662"/>
                </a:cubicBezTo>
                <a:cubicBezTo>
                  <a:pt x="127000" y="1134189"/>
                  <a:pt x="95250" y="1102717"/>
                  <a:pt x="127000" y="1071245"/>
                </a:cubicBezTo>
                <a:cubicBezTo>
                  <a:pt x="127000" y="945356"/>
                  <a:pt x="158750" y="850940"/>
                  <a:pt x="190500" y="756523"/>
                </a:cubicBezTo>
                <a:cubicBezTo>
                  <a:pt x="190500" y="725051"/>
                  <a:pt x="190500" y="725051"/>
                  <a:pt x="190500" y="693579"/>
                </a:cubicBezTo>
                <a:cubicBezTo>
                  <a:pt x="190500" y="756523"/>
                  <a:pt x="158750" y="787995"/>
                  <a:pt x="158750" y="819467"/>
                </a:cubicBezTo>
                <a:cubicBezTo>
                  <a:pt x="127000" y="850940"/>
                  <a:pt x="127000" y="882412"/>
                  <a:pt x="95250" y="882412"/>
                </a:cubicBezTo>
                <a:cubicBezTo>
                  <a:pt x="31750" y="882412"/>
                  <a:pt x="0" y="882412"/>
                  <a:pt x="0" y="819467"/>
                </a:cubicBezTo>
                <a:cubicBezTo>
                  <a:pt x="0" y="819467"/>
                  <a:pt x="0" y="787995"/>
                  <a:pt x="0" y="787995"/>
                </a:cubicBezTo>
                <a:cubicBezTo>
                  <a:pt x="31750" y="630634"/>
                  <a:pt x="63500" y="504745"/>
                  <a:pt x="127000" y="378857"/>
                </a:cubicBezTo>
                <a:cubicBezTo>
                  <a:pt x="127000" y="347384"/>
                  <a:pt x="158750" y="315912"/>
                  <a:pt x="190500" y="315912"/>
                </a:cubicBezTo>
                <a:cubicBezTo>
                  <a:pt x="254000" y="315912"/>
                  <a:pt x="317500" y="315912"/>
                  <a:pt x="377032" y="315912"/>
                </a:cubicBezTo>
                <a:lnTo>
                  <a:pt x="380990" y="315912"/>
                </a:lnTo>
                <a:lnTo>
                  <a:pt x="319208" y="303501"/>
                </a:lnTo>
                <a:cubicBezTo>
                  <a:pt x="262230" y="279522"/>
                  <a:pt x="222250" y="223385"/>
                  <a:pt x="222250" y="157957"/>
                </a:cubicBezTo>
                <a:cubicBezTo>
                  <a:pt x="222250" y="70720"/>
                  <a:pt x="293325" y="0"/>
                  <a:pt x="381000" y="0"/>
                </a:cubicBez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5" name="Freeform 64"/>
          <p:cNvSpPr>
            <a:spLocks noChangeArrowheads="1"/>
          </p:cNvSpPr>
          <p:nvPr/>
        </p:nvSpPr>
        <p:spPr bwMode="auto">
          <a:xfrm>
            <a:off x="11556774" y="3219596"/>
            <a:ext cx="743401" cy="1574800"/>
          </a:xfrm>
          <a:custGeom>
            <a:avLst/>
            <a:gdLst>
              <a:gd name="connsiteX0" fmla="*/ 381000 w 743401"/>
              <a:gd name="connsiteY0" fmla="*/ 0 h 1574800"/>
              <a:gd name="connsiteX1" fmla="*/ 539750 w 743401"/>
              <a:gd name="connsiteY1" fmla="*/ 157957 h 1574800"/>
              <a:gd name="connsiteX2" fmla="*/ 442793 w 743401"/>
              <a:gd name="connsiteY2" fmla="*/ 303501 h 1574800"/>
              <a:gd name="connsiteX3" fmla="*/ 381010 w 743401"/>
              <a:gd name="connsiteY3" fmla="*/ 315912 h 1574800"/>
              <a:gd name="connsiteX4" fmla="*/ 462856 w 743401"/>
              <a:gd name="connsiteY4" fmla="*/ 315912 h 1574800"/>
              <a:gd name="connsiteX5" fmla="*/ 539750 w 743401"/>
              <a:gd name="connsiteY5" fmla="*/ 315912 h 1574800"/>
              <a:gd name="connsiteX6" fmla="*/ 635000 w 743401"/>
              <a:gd name="connsiteY6" fmla="*/ 378857 h 1574800"/>
              <a:gd name="connsiteX7" fmla="*/ 730250 w 743401"/>
              <a:gd name="connsiteY7" fmla="*/ 787995 h 1574800"/>
              <a:gd name="connsiteX8" fmla="*/ 698500 w 743401"/>
              <a:gd name="connsiteY8" fmla="*/ 882412 h 1574800"/>
              <a:gd name="connsiteX9" fmla="*/ 635000 w 743401"/>
              <a:gd name="connsiteY9" fmla="*/ 882412 h 1574800"/>
              <a:gd name="connsiteX10" fmla="*/ 603250 w 743401"/>
              <a:gd name="connsiteY10" fmla="*/ 819467 h 1574800"/>
              <a:gd name="connsiteX11" fmla="*/ 539750 w 743401"/>
              <a:gd name="connsiteY11" fmla="*/ 693579 h 1574800"/>
              <a:gd name="connsiteX12" fmla="*/ 635000 w 743401"/>
              <a:gd name="connsiteY12" fmla="*/ 1071245 h 1574800"/>
              <a:gd name="connsiteX13" fmla="*/ 539750 w 743401"/>
              <a:gd name="connsiteY13" fmla="*/ 1165662 h 1574800"/>
              <a:gd name="connsiteX14" fmla="*/ 539750 w 743401"/>
              <a:gd name="connsiteY14" fmla="*/ 1480384 h 1574800"/>
              <a:gd name="connsiteX15" fmla="*/ 476250 w 743401"/>
              <a:gd name="connsiteY15" fmla="*/ 1574800 h 1574800"/>
              <a:gd name="connsiteX16" fmla="*/ 444500 w 743401"/>
              <a:gd name="connsiteY16" fmla="*/ 1574800 h 1574800"/>
              <a:gd name="connsiteX17" fmla="*/ 381000 w 743401"/>
              <a:gd name="connsiteY17" fmla="*/ 1480384 h 1574800"/>
              <a:gd name="connsiteX18" fmla="*/ 381000 w 743401"/>
              <a:gd name="connsiteY18" fmla="*/ 1165662 h 1574800"/>
              <a:gd name="connsiteX19" fmla="*/ 349250 w 743401"/>
              <a:gd name="connsiteY19" fmla="*/ 1165662 h 1574800"/>
              <a:gd name="connsiteX20" fmla="*/ 349250 w 743401"/>
              <a:gd name="connsiteY20" fmla="*/ 1480384 h 1574800"/>
              <a:gd name="connsiteX21" fmla="*/ 317500 w 743401"/>
              <a:gd name="connsiteY21" fmla="*/ 1574800 h 1574800"/>
              <a:gd name="connsiteX22" fmla="*/ 285750 w 743401"/>
              <a:gd name="connsiteY22" fmla="*/ 1574800 h 1574800"/>
              <a:gd name="connsiteX23" fmla="*/ 254000 w 743401"/>
              <a:gd name="connsiteY23" fmla="*/ 1574800 h 1574800"/>
              <a:gd name="connsiteX24" fmla="*/ 222250 w 743401"/>
              <a:gd name="connsiteY24" fmla="*/ 1543328 h 1574800"/>
              <a:gd name="connsiteX25" fmla="*/ 190500 w 743401"/>
              <a:gd name="connsiteY25" fmla="*/ 1480384 h 1574800"/>
              <a:gd name="connsiteX26" fmla="*/ 190500 w 743401"/>
              <a:gd name="connsiteY26" fmla="*/ 1165662 h 1574800"/>
              <a:gd name="connsiteX27" fmla="*/ 158750 w 743401"/>
              <a:gd name="connsiteY27" fmla="*/ 1165662 h 1574800"/>
              <a:gd name="connsiteX28" fmla="*/ 127000 w 743401"/>
              <a:gd name="connsiteY28" fmla="*/ 1071245 h 1574800"/>
              <a:gd name="connsiteX29" fmla="*/ 190500 w 743401"/>
              <a:gd name="connsiteY29" fmla="*/ 756523 h 1574800"/>
              <a:gd name="connsiteX30" fmla="*/ 190500 w 743401"/>
              <a:gd name="connsiteY30" fmla="*/ 693579 h 1574800"/>
              <a:gd name="connsiteX31" fmla="*/ 158750 w 743401"/>
              <a:gd name="connsiteY31" fmla="*/ 819467 h 1574800"/>
              <a:gd name="connsiteX32" fmla="*/ 95250 w 743401"/>
              <a:gd name="connsiteY32" fmla="*/ 882412 h 1574800"/>
              <a:gd name="connsiteX33" fmla="*/ 0 w 743401"/>
              <a:gd name="connsiteY33" fmla="*/ 819467 h 1574800"/>
              <a:gd name="connsiteX34" fmla="*/ 0 w 743401"/>
              <a:gd name="connsiteY34" fmla="*/ 787995 h 1574800"/>
              <a:gd name="connsiteX35" fmla="*/ 127000 w 743401"/>
              <a:gd name="connsiteY35" fmla="*/ 378857 h 1574800"/>
              <a:gd name="connsiteX36" fmla="*/ 190500 w 743401"/>
              <a:gd name="connsiteY36" fmla="*/ 315912 h 1574800"/>
              <a:gd name="connsiteX37" fmla="*/ 377032 w 743401"/>
              <a:gd name="connsiteY37" fmla="*/ 315912 h 1574800"/>
              <a:gd name="connsiteX38" fmla="*/ 380990 w 743401"/>
              <a:gd name="connsiteY38" fmla="*/ 315912 h 1574800"/>
              <a:gd name="connsiteX39" fmla="*/ 319208 w 743401"/>
              <a:gd name="connsiteY39" fmla="*/ 303501 h 1574800"/>
              <a:gd name="connsiteX40" fmla="*/ 222250 w 743401"/>
              <a:gd name="connsiteY40" fmla="*/ 157957 h 1574800"/>
              <a:gd name="connsiteX41" fmla="*/ 381000 w 743401"/>
              <a:gd name="connsiteY41" fmla="*/ 0 h 15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43401" h="1574800">
                <a:moveTo>
                  <a:pt x="381000" y="0"/>
                </a:moveTo>
                <a:cubicBezTo>
                  <a:pt x="468675" y="0"/>
                  <a:pt x="539750" y="70720"/>
                  <a:pt x="539750" y="157957"/>
                </a:cubicBezTo>
                <a:cubicBezTo>
                  <a:pt x="539750" y="223385"/>
                  <a:pt x="499771" y="279522"/>
                  <a:pt x="442793" y="303501"/>
                </a:cubicBezTo>
                <a:lnTo>
                  <a:pt x="381010" y="315912"/>
                </a:lnTo>
                <a:lnTo>
                  <a:pt x="462856" y="315912"/>
                </a:lnTo>
                <a:cubicBezTo>
                  <a:pt x="490141" y="315912"/>
                  <a:pt x="515938" y="315912"/>
                  <a:pt x="539750" y="315912"/>
                </a:cubicBezTo>
                <a:cubicBezTo>
                  <a:pt x="571500" y="315912"/>
                  <a:pt x="603250" y="347384"/>
                  <a:pt x="635000" y="378857"/>
                </a:cubicBezTo>
                <a:cubicBezTo>
                  <a:pt x="666750" y="504745"/>
                  <a:pt x="698500" y="630634"/>
                  <a:pt x="730250" y="787995"/>
                </a:cubicBezTo>
                <a:cubicBezTo>
                  <a:pt x="762000" y="819467"/>
                  <a:pt x="730250" y="850940"/>
                  <a:pt x="698500" y="882412"/>
                </a:cubicBezTo>
                <a:cubicBezTo>
                  <a:pt x="698500" y="882412"/>
                  <a:pt x="666750" y="882412"/>
                  <a:pt x="635000" y="882412"/>
                </a:cubicBezTo>
                <a:cubicBezTo>
                  <a:pt x="603250" y="882412"/>
                  <a:pt x="603250" y="850940"/>
                  <a:pt x="603250" y="819467"/>
                </a:cubicBezTo>
                <a:cubicBezTo>
                  <a:pt x="571500" y="787995"/>
                  <a:pt x="571500" y="756523"/>
                  <a:pt x="539750" y="693579"/>
                </a:cubicBezTo>
                <a:cubicBezTo>
                  <a:pt x="571500" y="819467"/>
                  <a:pt x="603250" y="945356"/>
                  <a:pt x="635000" y="1071245"/>
                </a:cubicBezTo>
                <a:cubicBezTo>
                  <a:pt x="635000" y="1102717"/>
                  <a:pt x="603250" y="1134189"/>
                  <a:pt x="539750" y="1165662"/>
                </a:cubicBezTo>
                <a:cubicBezTo>
                  <a:pt x="539750" y="1260078"/>
                  <a:pt x="539750" y="1385967"/>
                  <a:pt x="539750" y="1480384"/>
                </a:cubicBezTo>
                <a:cubicBezTo>
                  <a:pt x="539750" y="1511856"/>
                  <a:pt x="508000" y="1543328"/>
                  <a:pt x="476250" y="1574800"/>
                </a:cubicBezTo>
                <a:cubicBezTo>
                  <a:pt x="476250" y="1574800"/>
                  <a:pt x="444500" y="1574800"/>
                  <a:pt x="444500" y="1574800"/>
                </a:cubicBezTo>
                <a:cubicBezTo>
                  <a:pt x="381000" y="1543328"/>
                  <a:pt x="381000" y="1511856"/>
                  <a:pt x="381000" y="1480384"/>
                </a:cubicBezTo>
                <a:cubicBezTo>
                  <a:pt x="381000" y="1385967"/>
                  <a:pt x="381000" y="1260078"/>
                  <a:pt x="381000" y="1165662"/>
                </a:cubicBezTo>
                <a:cubicBezTo>
                  <a:pt x="381000" y="1165662"/>
                  <a:pt x="381000" y="1165662"/>
                  <a:pt x="349250" y="1165662"/>
                </a:cubicBezTo>
                <a:cubicBezTo>
                  <a:pt x="349250" y="1291550"/>
                  <a:pt x="349250" y="1385967"/>
                  <a:pt x="349250" y="1480384"/>
                </a:cubicBezTo>
                <a:cubicBezTo>
                  <a:pt x="349250" y="1511856"/>
                  <a:pt x="349250" y="1543328"/>
                  <a:pt x="317500" y="1574800"/>
                </a:cubicBezTo>
                <a:cubicBezTo>
                  <a:pt x="317500" y="1574800"/>
                  <a:pt x="317500" y="1574800"/>
                  <a:pt x="285750" y="1574800"/>
                </a:cubicBezTo>
                <a:cubicBezTo>
                  <a:pt x="285750" y="1574800"/>
                  <a:pt x="285750" y="1574800"/>
                  <a:pt x="254000" y="1574800"/>
                </a:cubicBezTo>
                <a:cubicBezTo>
                  <a:pt x="254000" y="1574800"/>
                  <a:pt x="254000" y="1574800"/>
                  <a:pt x="222250" y="1543328"/>
                </a:cubicBezTo>
                <a:cubicBezTo>
                  <a:pt x="222250" y="1543328"/>
                  <a:pt x="190500" y="1511856"/>
                  <a:pt x="190500" y="1480384"/>
                </a:cubicBezTo>
                <a:cubicBezTo>
                  <a:pt x="190500" y="1385967"/>
                  <a:pt x="190500" y="1291550"/>
                  <a:pt x="190500" y="1165662"/>
                </a:cubicBezTo>
                <a:cubicBezTo>
                  <a:pt x="190500" y="1165662"/>
                  <a:pt x="190500" y="1165662"/>
                  <a:pt x="158750" y="1165662"/>
                </a:cubicBezTo>
                <a:cubicBezTo>
                  <a:pt x="127000" y="1134189"/>
                  <a:pt x="95250" y="1102717"/>
                  <a:pt x="127000" y="1071245"/>
                </a:cubicBezTo>
                <a:cubicBezTo>
                  <a:pt x="127000" y="945356"/>
                  <a:pt x="158750" y="850940"/>
                  <a:pt x="190500" y="756523"/>
                </a:cubicBezTo>
                <a:cubicBezTo>
                  <a:pt x="190500" y="725051"/>
                  <a:pt x="190500" y="725051"/>
                  <a:pt x="190500" y="693579"/>
                </a:cubicBezTo>
                <a:cubicBezTo>
                  <a:pt x="190500" y="756523"/>
                  <a:pt x="158750" y="787995"/>
                  <a:pt x="158750" y="819467"/>
                </a:cubicBezTo>
                <a:cubicBezTo>
                  <a:pt x="127000" y="850940"/>
                  <a:pt x="127000" y="882412"/>
                  <a:pt x="95250" y="882412"/>
                </a:cubicBezTo>
                <a:cubicBezTo>
                  <a:pt x="31750" y="882412"/>
                  <a:pt x="0" y="882412"/>
                  <a:pt x="0" y="819467"/>
                </a:cubicBezTo>
                <a:cubicBezTo>
                  <a:pt x="0" y="819467"/>
                  <a:pt x="0" y="787995"/>
                  <a:pt x="0" y="787995"/>
                </a:cubicBezTo>
                <a:cubicBezTo>
                  <a:pt x="31750" y="630634"/>
                  <a:pt x="63500" y="504745"/>
                  <a:pt x="127000" y="378857"/>
                </a:cubicBezTo>
                <a:cubicBezTo>
                  <a:pt x="127000" y="347384"/>
                  <a:pt x="158750" y="315912"/>
                  <a:pt x="190500" y="315912"/>
                </a:cubicBezTo>
                <a:cubicBezTo>
                  <a:pt x="254000" y="315912"/>
                  <a:pt x="317500" y="315912"/>
                  <a:pt x="377032" y="315912"/>
                </a:cubicBezTo>
                <a:lnTo>
                  <a:pt x="380990" y="315912"/>
                </a:lnTo>
                <a:lnTo>
                  <a:pt x="319208" y="303501"/>
                </a:lnTo>
                <a:cubicBezTo>
                  <a:pt x="262230" y="279522"/>
                  <a:pt x="222250" y="223385"/>
                  <a:pt x="222250" y="157957"/>
                </a:cubicBezTo>
                <a:cubicBezTo>
                  <a:pt x="222250" y="70720"/>
                  <a:pt x="293325" y="0"/>
                  <a:pt x="381000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1" name="Freeform 60"/>
          <p:cNvSpPr>
            <a:spLocks noChangeArrowheads="1"/>
          </p:cNvSpPr>
          <p:nvPr/>
        </p:nvSpPr>
        <p:spPr bwMode="auto">
          <a:xfrm>
            <a:off x="6978650" y="3219596"/>
            <a:ext cx="743401" cy="1574800"/>
          </a:xfrm>
          <a:custGeom>
            <a:avLst/>
            <a:gdLst>
              <a:gd name="connsiteX0" fmla="*/ 381000 w 743401"/>
              <a:gd name="connsiteY0" fmla="*/ 0 h 1574800"/>
              <a:gd name="connsiteX1" fmla="*/ 539750 w 743401"/>
              <a:gd name="connsiteY1" fmla="*/ 157957 h 1574800"/>
              <a:gd name="connsiteX2" fmla="*/ 442793 w 743401"/>
              <a:gd name="connsiteY2" fmla="*/ 303501 h 1574800"/>
              <a:gd name="connsiteX3" fmla="*/ 381010 w 743401"/>
              <a:gd name="connsiteY3" fmla="*/ 315912 h 1574800"/>
              <a:gd name="connsiteX4" fmla="*/ 462856 w 743401"/>
              <a:gd name="connsiteY4" fmla="*/ 315912 h 1574800"/>
              <a:gd name="connsiteX5" fmla="*/ 539750 w 743401"/>
              <a:gd name="connsiteY5" fmla="*/ 315912 h 1574800"/>
              <a:gd name="connsiteX6" fmla="*/ 635000 w 743401"/>
              <a:gd name="connsiteY6" fmla="*/ 378857 h 1574800"/>
              <a:gd name="connsiteX7" fmla="*/ 730250 w 743401"/>
              <a:gd name="connsiteY7" fmla="*/ 787995 h 1574800"/>
              <a:gd name="connsiteX8" fmla="*/ 698500 w 743401"/>
              <a:gd name="connsiteY8" fmla="*/ 882412 h 1574800"/>
              <a:gd name="connsiteX9" fmla="*/ 635000 w 743401"/>
              <a:gd name="connsiteY9" fmla="*/ 882412 h 1574800"/>
              <a:gd name="connsiteX10" fmla="*/ 603250 w 743401"/>
              <a:gd name="connsiteY10" fmla="*/ 819467 h 1574800"/>
              <a:gd name="connsiteX11" fmla="*/ 539750 w 743401"/>
              <a:gd name="connsiteY11" fmla="*/ 693579 h 1574800"/>
              <a:gd name="connsiteX12" fmla="*/ 635000 w 743401"/>
              <a:gd name="connsiteY12" fmla="*/ 1071245 h 1574800"/>
              <a:gd name="connsiteX13" fmla="*/ 539750 w 743401"/>
              <a:gd name="connsiteY13" fmla="*/ 1165662 h 1574800"/>
              <a:gd name="connsiteX14" fmla="*/ 539750 w 743401"/>
              <a:gd name="connsiteY14" fmla="*/ 1480384 h 1574800"/>
              <a:gd name="connsiteX15" fmla="*/ 476250 w 743401"/>
              <a:gd name="connsiteY15" fmla="*/ 1574800 h 1574800"/>
              <a:gd name="connsiteX16" fmla="*/ 444500 w 743401"/>
              <a:gd name="connsiteY16" fmla="*/ 1574800 h 1574800"/>
              <a:gd name="connsiteX17" fmla="*/ 381000 w 743401"/>
              <a:gd name="connsiteY17" fmla="*/ 1480384 h 1574800"/>
              <a:gd name="connsiteX18" fmla="*/ 381000 w 743401"/>
              <a:gd name="connsiteY18" fmla="*/ 1165662 h 1574800"/>
              <a:gd name="connsiteX19" fmla="*/ 349250 w 743401"/>
              <a:gd name="connsiteY19" fmla="*/ 1165662 h 1574800"/>
              <a:gd name="connsiteX20" fmla="*/ 349250 w 743401"/>
              <a:gd name="connsiteY20" fmla="*/ 1480384 h 1574800"/>
              <a:gd name="connsiteX21" fmla="*/ 317500 w 743401"/>
              <a:gd name="connsiteY21" fmla="*/ 1574800 h 1574800"/>
              <a:gd name="connsiteX22" fmla="*/ 285750 w 743401"/>
              <a:gd name="connsiteY22" fmla="*/ 1574800 h 1574800"/>
              <a:gd name="connsiteX23" fmla="*/ 254000 w 743401"/>
              <a:gd name="connsiteY23" fmla="*/ 1574800 h 1574800"/>
              <a:gd name="connsiteX24" fmla="*/ 222250 w 743401"/>
              <a:gd name="connsiteY24" fmla="*/ 1543328 h 1574800"/>
              <a:gd name="connsiteX25" fmla="*/ 190500 w 743401"/>
              <a:gd name="connsiteY25" fmla="*/ 1480384 h 1574800"/>
              <a:gd name="connsiteX26" fmla="*/ 190500 w 743401"/>
              <a:gd name="connsiteY26" fmla="*/ 1165662 h 1574800"/>
              <a:gd name="connsiteX27" fmla="*/ 158750 w 743401"/>
              <a:gd name="connsiteY27" fmla="*/ 1165662 h 1574800"/>
              <a:gd name="connsiteX28" fmla="*/ 127000 w 743401"/>
              <a:gd name="connsiteY28" fmla="*/ 1071245 h 1574800"/>
              <a:gd name="connsiteX29" fmla="*/ 190500 w 743401"/>
              <a:gd name="connsiteY29" fmla="*/ 756523 h 1574800"/>
              <a:gd name="connsiteX30" fmla="*/ 190500 w 743401"/>
              <a:gd name="connsiteY30" fmla="*/ 693579 h 1574800"/>
              <a:gd name="connsiteX31" fmla="*/ 158750 w 743401"/>
              <a:gd name="connsiteY31" fmla="*/ 819467 h 1574800"/>
              <a:gd name="connsiteX32" fmla="*/ 95250 w 743401"/>
              <a:gd name="connsiteY32" fmla="*/ 882412 h 1574800"/>
              <a:gd name="connsiteX33" fmla="*/ 0 w 743401"/>
              <a:gd name="connsiteY33" fmla="*/ 819467 h 1574800"/>
              <a:gd name="connsiteX34" fmla="*/ 0 w 743401"/>
              <a:gd name="connsiteY34" fmla="*/ 787995 h 1574800"/>
              <a:gd name="connsiteX35" fmla="*/ 127000 w 743401"/>
              <a:gd name="connsiteY35" fmla="*/ 378857 h 1574800"/>
              <a:gd name="connsiteX36" fmla="*/ 190500 w 743401"/>
              <a:gd name="connsiteY36" fmla="*/ 315912 h 1574800"/>
              <a:gd name="connsiteX37" fmla="*/ 377032 w 743401"/>
              <a:gd name="connsiteY37" fmla="*/ 315912 h 1574800"/>
              <a:gd name="connsiteX38" fmla="*/ 380990 w 743401"/>
              <a:gd name="connsiteY38" fmla="*/ 315912 h 1574800"/>
              <a:gd name="connsiteX39" fmla="*/ 319208 w 743401"/>
              <a:gd name="connsiteY39" fmla="*/ 303501 h 1574800"/>
              <a:gd name="connsiteX40" fmla="*/ 222250 w 743401"/>
              <a:gd name="connsiteY40" fmla="*/ 157957 h 1574800"/>
              <a:gd name="connsiteX41" fmla="*/ 381000 w 743401"/>
              <a:gd name="connsiteY41" fmla="*/ 0 h 15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43401" h="1574800">
                <a:moveTo>
                  <a:pt x="381000" y="0"/>
                </a:moveTo>
                <a:cubicBezTo>
                  <a:pt x="468675" y="0"/>
                  <a:pt x="539750" y="70720"/>
                  <a:pt x="539750" y="157957"/>
                </a:cubicBezTo>
                <a:cubicBezTo>
                  <a:pt x="539750" y="223385"/>
                  <a:pt x="499771" y="279522"/>
                  <a:pt x="442793" y="303501"/>
                </a:cubicBezTo>
                <a:lnTo>
                  <a:pt x="381010" y="315912"/>
                </a:lnTo>
                <a:lnTo>
                  <a:pt x="462856" y="315912"/>
                </a:lnTo>
                <a:cubicBezTo>
                  <a:pt x="490141" y="315912"/>
                  <a:pt x="515938" y="315912"/>
                  <a:pt x="539750" y="315912"/>
                </a:cubicBezTo>
                <a:cubicBezTo>
                  <a:pt x="571500" y="315912"/>
                  <a:pt x="603250" y="347384"/>
                  <a:pt x="635000" y="378857"/>
                </a:cubicBezTo>
                <a:cubicBezTo>
                  <a:pt x="666750" y="504745"/>
                  <a:pt x="698500" y="630634"/>
                  <a:pt x="730250" y="787995"/>
                </a:cubicBezTo>
                <a:cubicBezTo>
                  <a:pt x="762000" y="819467"/>
                  <a:pt x="730250" y="850940"/>
                  <a:pt x="698500" y="882412"/>
                </a:cubicBezTo>
                <a:cubicBezTo>
                  <a:pt x="698500" y="882412"/>
                  <a:pt x="666750" y="882412"/>
                  <a:pt x="635000" y="882412"/>
                </a:cubicBezTo>
                <a:cubicBezTo>
                  <a:pt x="603250" y="882412"/>
                  <a:pt x="603250" y="850940"/>
                  <a:pt x="603250" y="819467"/>
                </a:cubicBezTo>
                <a:cubicBezTo>
                  <a:pt x="571500" y="787995"/>
                  <a:pt x="571500" y="756523"/>
                  <a:pt x="539750" y="693579"/>
                </a:cubicBezTo>
                <a:cubicBezTo>
                  <a:pt x="571500" y="819467"/>
                  <a:pt x="603250" y="945356"/>
                  <a:pt x="635000" y="1071245"/>
                </a:cubicBezTo>
                <a:cubicBezTo>
                  <a:pt x="635000" y="1102717"/>
                  <a:pt x="603250" y="1134189"/>
                  <a:pt x="539750" y="1165662"/>
                </a:cubicBezTo>
                <a:cubicBezTo>
                  <a:pt x="539750" y="1260078"/>
                  <a:pt x="539750" y="1385967"/>
                  <a:pt x="539750" y="1480384"/>
                </a:cubicBezTo>
                <a:cubicBezTo>
                  <a:pt x="539750" y="1511856"/>
                  <a:pt x="508000" y="1543328"/>
                  <a:pt x="476250" y="1574800"/>
                </a:cubicBezTo>
                <a:cubicBezTo>
                  <a:pt x="476250" y="1574800"/>
                  <a:pt x="444500" y="1574800"/>
                  <a:pt x="444500" y="1574800"/>
                </a:cubicBezTo>
                <a:cubicBezTo>
                  <a:pt x="381000" y="1543328"/>
                  <a:pt x="381000" y="1511856"/>
                  <a:pt x="381000" y="1480384"/>
                </a:cubicBezTo>
                <a:cubicBezTo>
                  <a:pt x="381000" y="1385967"/>
                  <a:pt x="381000" y="1260078"/>
                  <a:pt x="381000" y="1165662"/>
                </a:cubicBezTo>
                <a:cubicBezTo>
                  <a:pt x="381000" y="1165662"/>
                  <a:pt x="381000" y="1165662"/>
                  <a:pt x="349250" y="1165662"/>
                </a:cubicBezTo>
                <a:cubicBezTo>
                  <a:pt x="349250" y="1291550"/>
                  <a:pt x="349250" y="1385967"/>
                  <a:pt x="349250" y="1480384"/>
                </a:cubicBezTo>
                <a:cubicBezTo>
                  <a:pt x="349250" y="1511856"/>
                  <a:pt x="349250" y="1543328"/>
                  <a:pt x="317500" y="1574800"/>
                </a:cubicBezTo>
                <a:cubicBezTo>
                  <a:pt x="317500" y="1574800"/>
                  <a:pt x="317500" y="1574800"/>
                  <a:pt x="285750" y="1574800"/>
                </a:cubicBezTo>
                <a:cubicBezTo>
                  <a:pt x="285750" y="1574800"/>
                  <a:pt x="285750" y="1574800"/>
                  <a:pt x="254000" y="1574800"/>
                </a:cubicBezTo>
                <a:cubicBezTo>
                  <a:pt x="254000" y="1574800"/>
                  <a:pt x="254000" y="1574800"/>
                  <a:pt x="222250" y="1543328"/>
                </a:cubicBezTo>
                <a:cubicBezTo>
                  <a:pt x="222250" y="1543328"/>
                  <a:pt x="190500" y="1511856"/>
                  <a:pt x="190500" y="1480384"/>
                </a:cubicBezTo>
                <a:cubicBezTo>
                  <a:pt x="190500" y="1385967"/>
                  <a:pt x="190500" y="1291550"/>
                  <a:pt x="190500" y="1165662"/>
                </a:cubicBezTo>
                <a:cubicBezTo>
                  <a:pt x="190500" y="1165662"/>
                  <a:pt x="190500" y="1165662"/>
                  <a:pt x="158750" y="1165662"/>
                </a:cubicBezTo>
                <a:cubicBezTo>
                  <a:pt x="127000" y="1134189"/>
                  <a:pt x="95250" y="1102717"/>
                  <a:pt x="127000" y="1071245"/>
                </a:cubicBezTo>
                <a:cubicBezTo>
                  <a:pt x="127000" y="945356"/>
                  <a:pt x="158750" y="850940"/>
                  <a:pt x="190500" y="756523"/>
                </a:cubicBezTo>
                <a:cubicBezTo>
                  <a:pt x="190500" y="725051"/>
                  <a:pt x="190500" y="725051"/>
                  <a:pt x="190500" y="693579"/>
                </a:cubicBezTo>
                <a:cubicBezTo>
                  <a:pt x="190500" y="756523"/>
                  <a:pt x="158750" y="787995"/>
                  <a:pt x="158750" y="819467"/>
                </a:cubicBezTo>
                <a:cubicBezTo>
                  <a:pt x="127000" y="850940"/>
                  <a:pt x="127000" y="882412"/>
                  <a:pt x="95250" y="882412"/>
                </a:cubicBezTo>
                <a:cubicBezTo>
                  <a:pt x="31750" y="882412"/>
                  <a:pt x="0" y="882412"/>
                  <a:pt x="0" y="819467"/>
                </a:cubicBezTo>
                <a:cubicBezTo>
                  <a:pt x="0" y="819467"/>
                  <a:pt x="0" y="787995"/>
                  <a:pt x="0" y="787995"/>
                </a:cubicBezTo>
                <a:cubicBezTo>
                  <a:pt x="31750" y="630634"/>
                  <a:pt x="63500" y="504745"/>
                  <a:pt x="127000" y="378857"/>
                </a:cubicBezTo>
                <a:cubicBezTo>
                  <a:pt x="127000" y="347384"/>
                  <a:pt x="158750" y="315912"/>
                  <a:pt x="190500" y="315912"/>
                </a:cubicBezTo>
                <a:cubicBezTo>
                  <a:pt x="254000" y="315912"/>
                  <a:pt x="317500" y="315912"/>
                  <a:pt x="377032" y="315912"/>
                </a:cubicBezTo>
                <a:lnTo>
                  <a:pt x="380990" y="315912"/>
                </a:lnTo>
                <a:lnTo>
                  <a:pt x="319208" y="303501"/>
                </a:lnTo>
                <a:cubicBezTo>
                  <a:pt x="262230" y="279522"/>
                  <a:pt x="222250" y="223385"/>
                  <a:pt x="222250" y="157957"/>
                </a:cubicBezTo>
                <a:cubicBezTo>
                  <a:pt x="222250" y="70720"/>
                  <a:pt x="293325" y="0"/>
                  <a:pt x="381000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3" name="Line 45"/>
          <p:cNvSpPr>
            <a:spLocks noChangeShapeType="1"/>
          </p:cNvSpPr>
          <p:nvPr/>
        </p:nvSpPr>
        <p:spPr bwMode="auto">
          <a:xfrm>
            <a:off x="6916738" y="5643709"/>
            <a:ext cx="14527213" cy="0"/>
          </a:xfrm>
          <a:prstGeom prst="line">
            <a:avLst/>
          </a:prstGeom>
          <a:noFill/>
          <a:ln w="285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Line 46"/>
          <p:cNvSpPr>
            <a:spLocks noChangeShapeType="1"/>
          </p:cNvSpPr>
          <p:nvPr/>
        </p:nvSpPr>
        <p:spPr bwMode="auto">
          <a:xfrm>
            <a:off x="6916738" y="11252200"/>
            <a:ext cx="14527213" cy="0"/>
          </a:xfrm>
          <a:prstGeom prst="line">
            <a:avLst/>
          </a:prstGeom>
          <a:noFill/>
          <a:ln w="28575" cap="flat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80103" y="5048921"/>
            <a:ext cx="536834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Female Users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6913001" y="5866676"/>
            <a:ext cx="14827922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dolore magna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volutpat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. Ut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wisi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enim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ad minim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veniam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quis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nostrud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exerci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tation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ullamcorper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suscipit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lobortis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nisl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aliquip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ex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80104" y="2579758"/>
            <a:ext cx="5368346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7500" b="1">
                <a:solidFill>
                  <a:schemeClr val="tx2"/>
                </a:solidFill>
              </a:rPr>
              <a:t>60%</a:t>
            </a:r>
            <a:endParaRPr lang="en-MY" sz="1750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80103" y="10678684"/>
            <a:ext cx="536834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Male Users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6913001" y="11496439"/>
            <a:ext cx="14827922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dolore magna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aliquam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erat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volutpat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. Ut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wisi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enim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ad minim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veniam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, quis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nostrud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exerci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tation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ullamcorper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suscipit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lobortis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nisl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dirty="0" err="1">
                <a:solidFill>
                  <a:schemeClr val="tx2">
                    <a:alpha val="60000"/>
                  </a:schemeClr>
                </a:solidFill>
              </a:rPr>
              <a:t>aliquip</a:t>
            </a:r>
            <a:r>
              <a:rPr lang="en-MY" sz="2400" dirty="0">
                <a:solidFill>
                  <a:schemeClr val="tx2">
                    <a:alpha val="60000"/>
                  </a:schemeClr>
                </a:solidFill>
              </a:rPr>
              <a:t> ex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80104" y="8209521"/>
            <a:ext cx="5368346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7500" b="1">
                <a:solidFill>
                  <a:schemeClr val="tx2"/>
                </a:solidFill>
              </a:rPr>
              <a:t>40%</a:t>
            </a:r>
            <a:endParaRPr lang="en-MY" sz="17500">
              <a:solidFill>
                <a:schemeClr val="tx2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USER DATA OVERVIEW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63" name="Freeform 62"/>
          <p:cNvSpPr>
            <a:spLocks noChangeArrowheads="1"/>
          </p:cNvSpPr>
          <p:nvPr/>
        </p:nvSpPr>
        <p:spPr bwMode="auto">
          <a:xfrm>
            <a:off x="8528733" y="3219596"/>
            <a:ext cx="743401" cy="1574800"/>
          </a:xfrm>
          <a:custGeom>
            <a:avLst/>
            <a:gdLst>
              <a:gd name="connsiteX0" fmla="*/ 381000 w 743401"/>
              <a:gd name="connsiteY0" fmla="*/ 0 h 1574800"/>
              <a:gd name="connsiteX1" fmla="*/ 539750 w 743401"/>
              <a:gd name="connsiteY1" fmla="*/ 157957 h 1574800"/>
              <a:gd name="connsiteX2" fmla="*/ 442793 w 743401"/>
              <a:gd name="connsiteY2" fmla="*/ 303501 h 1574800"/>
              <a:gd name="connsiteX3" fmla="*/ 381010 w 743401"/>
              <a:gd name="connsiteY3" fmla="*/ 315912 h 1574800"/>
              <a:gd name="connsiteX4" fmla="*/ 462856 w 743401"/>
              <a:gd name="connsiteY4" fmla="*/ 315912 h 1574800"/>
              <a:gd name="connsiteX5" fmla="*/ 539750 w 743401"/>
              <a:gd name="connsiteY5" fmla="*/ 315912 h 1574800"/>
              <a:gd name="connsiteX6" fmla="*/ 635000 w 743401"/>
              <a:gd name="connsiteY6" fmla="*/ 378857 h 1574800"/>
              <a:gd name="connsiteX7" fmla="*/ 730250 w 743401"/>
              <a:gd name="connsiteY7" fmla="*/ 787995 h 1574800"/>
              <a:gd name="connsiteX8" fmla="*/ 698500 w 743401"/>
              <a:gd name="connsiteY8" fmla="*/ 882412 h 1574800"/>
              <a:gd name="connsiteX9" fmla="*/ 635000 w 743401"/>
              <a:gd name="connsiteY9" fmla="*/ 882412 h 1574800"/>
              <a:gd name="connsiteX10" fmla="*/ 603250 w 743401"/>
              <a:gd name="connsiteY10" fmla="*/ 819467 h 1574800"/>
              <a:gd name="connsiteX11" fmla="*/ 539750 w 743401"/>
              <a:gd name="connsiteY11" fmla="*/ 693579 h 1574800"/>
              <a:gd name="connsiteX12" fmla="*/ 635000 w 743401"/>
              <a:gd name="connsiteY12" fmla="*/ 1071245 h 1574800"/>
              <a:gd name="connsiteX13" fmla="*/ 539750 w 743401"/>
              <a:gd name="connsiteY13" fmla="*/ 1165662 h 1574800"/>
              <a:gd name="connsiteX14" fmla="*/ 539750 w 743401"/>
              <a:gd name="connsiteY14" fmla="*/ 1480384 h 1574800"/>
              <a:gd name="connsiteX15" fmla="*/ 476250 w 743401"/>
              <a:gd name="connsiteY15" fmla="*/ 1574800 h 1574800"/>
              <a:gd name="connsiteX16" fmla="*/ 444500 w 743401"/>
              <a:gd name="connsiteY16" fmla="*/ 1574800 h 1574800"/>
              <a:gd name="connsiteX17" fmla="*/ 381000 w 743401"/>
              <a:gd name="connsiteY17" fmla="*/ 1480384 h 1574800"/>
              <a:gd name="connsiteX18" fmla="*/ 381000 w 743401"/>
              <a:gd name="connsiteY18" fmla="*/ 1165662 h 1574800"/>
              <a:gd name="connsiteX19" fmla="*/ 349250 w 743401"/>
              <a:gd name="connsiteY19" fmla="*/ 1165662 h 1574800"/>
              <a:gd name="connsiteX20" fmla="*/ 349250 w 743401"/>
              <a:gd name="connsiteY20" fmla="*/ 1480384 h 1574800"/>
              <a:gd name="connsiteX21" fmla="*/ 317500 w 743401"/>
              <a:gd name="connsiteY21" fmla="*/ 1574800 h 1574800"/>
              <a:gd name="connsiteX22" fmla="*/ 285750 w 743401"/>
              <a:gd name="connsiteY22" fmla="*/ 1574800 h 1574800"/>
              <a:gd name="connsiteX23" fmla="*/ 254000 w 743401"/>
              <a:gd name="connsiteY23" fmla="*/ 1574800 h 1574800"/>
              <a:gd name="connsiteX24" fmla="*/ 222250 w 743401"/>
              <a:gd name="connsiteY24" fmla="*/ 1543328 h 1574800"/>
              <a:gd name="connsiteX25" fmla="*/ 190500 w 743401"/>
              <a:gd name="connsiteY25" fmla="*/ 1480384 h 1574800"/>
              <a:gd name="connsiteX26" fmla="*/ 190500 w 743401"/>
              <a:gd name="connsiteY26" fmla="*/ 1165662 h 1574800"/>
              <a:gd name="connsiteX27" fmla="*/ 158750 w 743401"/>
              <a:gd name="connsiteY27" fmla="*/ 1165662 h 1574800"/>
              <a:gd name="connsiteX28" fmla="*/ 127000 w 743401"/>
              <a:gd name="connsiteY28" fmla="*/ 1071245 h 1574800"/>
              <a:gd name="connsiteX29" fmla="*/ 190500 w 743401"/>
              <a:gd name="connsiteY29" fmla="*/ 756523 h 1574800"/>
              <a:gd name="connsiteX30" fmla="*/ 190500 w 743401"/>
              <a:gd name="connsiteY30" fmla="*/ 693579 h 1574800"/>
              <a:gd name="connsiteX31" fmla="*/ 158750 w 743401"/>
              <a:gd name="connsiteY31" fmla="*/ 819467 h 1574800"/>
              <a:gd name="connsiteX32" fmla="*/ 95250 w 743401"/>
              <a:gd name="connsiteY32" fmla="*/ 882412 h 1574800"/>
              <a:gd name="connsiteX33" fmla="*/ 0 w 743401"/>
              <a:gd name="connsiteY33" fmla="*/ 819467 h 1574800"/>
              <a:gd name="connsiteX34" fmla="*/ 0 w 743401"/>
              <a:gd name="connsiteY34" fmla="*/ 787995 h 1574800"/>
              <a:gd name="connsiteX35" fmla="*/ 127000 w 743401"/>
              <a:gd name="connsiteY35" fmla="*/ 378857 h 1574800"/>
              <a:gd name="connsiteX36" fmla="*/ 190500 w 743401"/>
              <a:gd name="connsiteY36" fmla="*/ 315912 h 1574800"/>
              <a:gd name="connsiteX37" fmla="*/ 377032 w 743401"/>
              <a:gd name="connsiteY37" fmla="*/ 315912 h 1574800"/>
              <a:gd name="connsiteX38" fmla="*/ 380990 w 743401"/>
              <a:gd name="connsiteY38" fmla="*/ 315912 h 1574800"/>
              <a:gd name="connsiteX39" fmla="*/ 319208 w 743401"/>
              <a:gd name="connsiteY39" fmla="*/ 303501 h 1574800"/>
              <a:gd name="connsiteX40" fmla="*/ 222250 w 743401"/>
              <a:gd name="connsiteY40" fmla="*/ 157957 h 1574800"/>
              <a:gd name="connsiteX41" fmla="*/ 381000 w 743401"/>
              <a:gd name="connsiteY41" fmla="*/ 0 h 15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43401" h="1574800">
                <a:moveTo>
                  <a:pt x="381000" y="0"/>
                </a:moveTo>
                <a:cubicBezTo>
                  <a:pt x="468675" y="0"/>
                  <a:pt x="539750" y="70720"/>
                  <a:pt x="539750" y="157957"/>
                </a:cubicBezTo>
                <a:cubicBezTo>
                  <a:pt x="539750" y="223385"/>
                  <a:pt x="499771" y="279522"/>
                  <a:pt x="442793" y="303501"/>
                </a:cubicBezTo>
                <a:lnTo>
                  <a:pt x="381010" y="315912"/>
                </a:lnTo>
                <a:lnTo>
                  <a:pt x="462856" y="315912"/>
                </a:lnTo>
                <a:cubicBezTo>
                  <a:pt x="490141" y="315912"/>
                  <a:pt x="515938" y="315912"/>
                  <a:pt x="539750" y="315912"/>
                </a:cubicBezTo>
                <a:cubicBezTo>
                  <a:pt x="571500" y="315912"/>
                  <a:pt x="603250" y="347384"/>
                  <a:pt x="635000" y="378857"/>
                </a:cubicBezTo>
                <a:cubicBezTo>
                  <a:pt x="666750" y="504745"/>
                  <a:pt x="698500" y="630634"/>
                  <a:pt x="730250" y="787995"/>
                </a:cubicBezTo>
                <a:cubicBezTo>
                  <a:pt x="762000" y="819467"/>
                  <a:pt x="730250" y="850940"/>
                  <a:pt x="698500" y="882412"/>
                </a:cubicBezTo>
                <a:cubicBezTo>
                  <a:pt x="698500" y="882412"/>
                  <a:pt x="666750" y="882412"/>
                  <a:pt x="635000" y="882412"/>
                </a:cubicBezTo>
                <a:cubicBezTo>
                  <a:pt x="603250" y="882412"/>
                  <a:pt x="603250" y="850940"/>
                  <a:pt x="603250" y="819467"/>
                </a:cubicBezTo>
                <a:cubicBezTo>
                  <a:pt x="571500" y="787995"/>
                  <a:pt x="571500" y="756523"/>
                  <a:pt x="539750" y="693579"/>
                </a:cubicBezTo>
                <a:cubicBezTo>
                  <a:pt x="571500" y="819467"/>
                  <a:pt x="603250" y="945356"/>
                  <a:pt x="635000" y="1071245"/>
                </a:cubicBezTo>
                <a:cubicBezTo>
                  <a:pt x="635000" y="1102717"/>
                  <a:pt x="603250" y="1134189"/>
                  <a:pt x="539750" y="1165662"/>
                </a:cubicBezTo>
                <a:cubicBezTo>
                  <a:pt x="539750" y="1260078"/>
                  <a:pt x="539750" y="1385967"/>
                  <a:pt x="539750" y="1480384"/>
                </a:cubicBezTo>
                <a:cubicBezTo>
                  <a:pt x="539750" y="1511856"/>
                  <a:pt x="508000" y="1543328"/>
                  <a:pt x="476250" y="1574800"/>
                </a:cubicBezTo>
                <a:cubicBezTo>
                  <a:pt x="476250" y="1574800"/>
                  <a:pt x="444500" y="1574800"/>
                  <a:pt x="444500" y="1574800"/>
                </a:cubicBezTo>
                <a:cubicBezTo>
                  <a:pt x="381000" y="1543328"/>
                  <a:pt x="381000" y="1511856"/>
                  <a:pt x="381000" y="1480384"/>
                </a:cubicBezTo>
                <a:cubicBezTo>
                  <a:pt x="381000" y="1385967"/>
                  <a:pt x="381000" y="1260078"/>
                  <a:pt x="381000" y="1165662"/>
                </a:cubicBezTo>
                <a:cubicBezTo>
                  <a:pt x="381000" y="1165662"/>
                  <a:pt x="381000" y="1165662"/>
                  <a:pt x="349250" y="1165662"/>
                </a:cubicBezTo>
                <a:cubicBezTo>
                  <a:pt x="349250" y="1291550"/>
                  <a:pt x="349250" y="1385967"/>
                  <a:pt x="349250" y="1480384"/>
                </a:cubicBezTo>
                <a:cubicBezTo>
                  <a:pt x="349250" y="1511856"/>
                  <a:pt x="349250" y="1543328"/>
                  <a:pt x="317500" y="1574800"/>
                </a:cubicBezTo>
                <a:cubicBezTo>
                  <a:pt x="317500" y="1574800"/>
                  <a:pt x="317500" y="1574800"/>
                  <a:pt x="285750" y="1574800"/>
                </a:cubicBezTo>
                <a:cubicBezTo>
                  <a:pt x="285750" y="1574800"/>
                  <a:pt x="285750" y="1574800"/>
                  <a:pt x="254000" y="1574800"/>
                </a:cubicBezTo>
                <a:cubicBezTo>
                  <a:pt x="254000" y="1574800"/>
                  <a:pt x="254000" y="1574800"/>
                  <a:pt x="222250" y="1543328"/>
                </a:cubicBezTo>
                <a:cubicBezTo>
                  <a:pt x="222250" y="1543328"/>
                  <a:pt x="190500" y="1511856"/>
                  <a:pt x="190500" y="1480384"/>
                </a:cubicBezTo>
                <a:cubicBezTo>
                  <a:pt x="190500" y="1385967"/>
                  <a:pt x="190500" y="1291550"/>
                  <a:pt x="190500" y="1165662"/>
                </a:cubicBezTo>
                <a:cubicBezTo>
                  <a:pt x="190500" y="1165662"/>
                  <a:pt x="190500" y="1165662"/>
                  <a:pt x="158750" y="1165662"/>
                </a:cubicBezTo>
                <a:cubicBezTo>
                  <a:pt x="127000" y="1134189"/>
                  <a:pt x="95250" y="1102717"/>
                  <a:pt x="127000" y="1071245"/>
                </a:cubicBezTo>
                <a:cubicBezTo>
                  <a:pt x="127000" y="945356"/>
                  <a:pt x="158750" y="850940"/>
                  <a:pt x="190500" y="756523"/>
                </a:cubicBezTo>
                <a:cubicBezTo>
                  <a:pt x="190500" y="725051"/>
                  <a:pt x="190500" y="725051"/>
                  <a:pt x="190500" y="693579"/>
                </a:cubicBezTo>
                <a:cubicBezTo>
                  <a:pt x="190500" y="756523"/>
                  <a:pt x="158750" y="787995"/>
                  <a:pt x="158750" y="819467"/>
                </a:cubicBezTo>
                <a:cubicBezTo>
                  <a:pt x="127000" y="850940"/>
                  <a:pt x="127000" y="882412"/>
                  <a:pt x="95250" y="882412"/>
                </a:cubicBezTo>
                <a:cubicBezTo>
                  <a:pt x="31750" y="882412"/>
                  <a:pt x="0" y="882412"/>
                  <a:pt x="0" y="819467"/>
                </a:cubicBezTo>
                <a:cubicBezTo>
                  <a:pt x="0" y="819467"/>
                  <a:pt x="0" y="787995"/>
                  <a:pt x="0" y="787995"/>
                </a:cubicBezTo>
                <a:cubicBezTo>
                  <a:pt x="31750" y="630634"/>
                  <a:pt x="63500" y="504745"/>
                  <a:pt x="127000" y="378857"/>
                </a:cubicBezTo>
                <a:cubicBezTo>
                  <a:pt x="127000" y="347384"/>
                  <a:pt x="158750" y="315912"/>
                  <a:pt x="190500" y="315912"/>
                </a:cubicBezTo>
                <a:cubicBezTo>
                  <a:pt x="254000" y="315912"/>
                  <a:pt x="317500" y="315912"/>
                  <a:pt x="377032" y="315912"/>
                </a:cubicBezTo>
                <a:lnTo>
                  <a:pt x="380990" y="315912"/>
                </a:lnTo>
                <a:lnTo>
                  <a:pt x="319208" y="303501"/>
                </a:lnTo>
                <a:cubicBezTo>
                  <a:pt x="262230" y="279522"/>
                  <a:pt x="222250" y="223385"/>
                  <a:pt x="222250" y="157957"/>
                </a:cubicBezTo>
                <a:cubicBezTo>
                  <a:pt x="222250" y="70720"/>
                  <a:pt x="293325" y="0"/>
                  <a:pt x="381000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4" name="Freeform 63"/>
          <p:cNvSpPr>
            <a:spLocks noChangeArrowheads="1"/>
          </p:cNvSpPr>
          <p:nvPr/>
        </p:nvSpPr>
        <p:spPr bwMode="auto">
          <a:xfrm>
            <a:off x="10035383" y="3219596"/>
            <a:ext cx="743401" cy="1574800"/>
          </a:xfrm>
          <a:custGeom>
            <a:avLst/>
            <a:gdLst>
              <a:gd name="connsiteX0" fmla="*/ 381000 w 743401"/>
              <a:gd name="connsiteY0" fmla="*/ 0 h 1574800"/>
              <a:gd name="connsiteX1" fmla="*/ 539750 w 743401"/>
              <a:gd name="connsiteY1" fmla="*/ 157957 h 1574800"/>
              <a:gd name="connsiteX2" fmla="*/ 442793 w 743401"/>
              <a:gd name="connsiteY2" fmla="*/ 303501 h 1574800"/>
              <a:gd name="connsiteX3" fmla="*/ 381010 w 743401"/>
              <a:gd name="connsiteY3" fmla="*/ 315912 h 1574800"/>
              <a:gd name="connsiteX4" fmla="*/ 462856 w 743401"/>
              <a:gd name="connsiteY4" fmla="*/ 315912 h 1574800"/>
              <a:gd name="connsiteX5" fmla="*/ 539750 w 743401"/>
              <a:gd name="connsiteY5" fmla="*/ 315912 h 1574800"/>
              <a:gd name="connsiteX6" fmla="*/ 635000 w 743401"/>
              <a:gd name="connsiteY6" fmla="*/ 378857 h 1574800"/>
              <a:gd name="connsiteX7" fmla="*/ 730250 w 743401"/>
              <a:gd name="connsiteY7" fmla="*/ 787995 h 1574800"/>
              <a:gd name="connsiteX8" fmla="*/ 698500 w 743401"/>
              <a:gd name="connsiteY8" fmla="*/ 882412 h 1574800"/>
              <a:gd name="connsiteX9" fmla="*/ 635000 w 743401"/>
              <a:gd name="connsiteY9" fmla="*/ 882412 h 1574800"/>
              <a:gd name="connsiteX10" fmla="*/ 603250 w 743401"/>
              <a:gd name="connsiteY10" fmla="*/ 819467 h 1574800"/>
              <a:gd name="connsiteX11" fmla="*/ 539750 w 743401"/>
              <a:gd name="connsiteY11" fmla="*/ 693579 h 1574800"/>
              <a:gd name="connsiteX12" fmla="*/ 635000 w 743401"/>
              <a:gd name="connsiteY12" fmla="*/ 1071245 h 1574800"/>
              <a:gd name="connsiteX13" fmla="*/ 539750 w 743401"/>
              <a:gd name="connsiteY13" fmla="*/ 1165662 h 1574800"/>
              <a:gd name="connsiteX14" fmla="*/ 539750 w 743401"/>
              <a:gd name="connsiteY14" fmla="*/ 1480384 h 1574800"/>
              <a:gd name="connsiteX15" fmla="*/ 476250 w 743401"/>
              <a:gd name="connsiteY15" fmla="*/ 1574800 h 1574800"/>
              <a:gd name="connsiteX16" fmla="*/ 444500 w 743401"/>
              <a:gd name="connsiteY16" fmla="*/ 1574800 h 1574800"/>
              <a:gd name="connsiteX17" fmla="*/ 381000 w 743401"/>
              <a:gd name="connsiteY17" fmla="*/ 1480384 h 1574800"/>
              <a:gd name="connsiteX18" fmla="*/ 381000 w 743401"/>
              <a:gd name="connsiteY18" fmla="*/ 1165662 h 1574800"/>
              <a:gd name="connsiteX19" fmla="*/ 349250 w 743401"/>
              <a:gd name="connsiteY19" fmla="*/ 1165662 h 1574800"/>
              <a:gd name="connsiteX20" fmla="*/ 349250 w 743401"/>
              <a:gd name="connsiteY20" fmla="*/ 1480384 h 1574800"/>
              <a:gd name="connsiteX21" fmla="*/ 317500 w 743401"/>
              <a:gd name="connsiteY21" fmla="*/ 1574800 h 1574800"/>
              <a:gd name="connsiteX22" fmla="*/ 285750 w 743401"/>
              <a:gd name="connsiteY22" fmla="*/ 1574800 h 1574800"/>
              <a:gd name="connsiteX23" fmla="*/ 254000 w 743401"/>
              <a:gd name="connsiteY23" fmla="*/ 1574800 h 1574800"/>
              <a:gd name="connsiteX24" fmla="*/ 222250 w 743401"/>
              <a:gd name="connsiteY24" fmla="*/ 1543328 h 1574800"/>
              <a:gd name="connsiteX25" fmla="*/ 190500 w 743401"/>
              <a:gd name="connsiteY25" fmla="*/ 1480384 h 1574800"/>
              <a:gd name="connsiteX26" fmla="*/ 190500 w 743401"/>
              <a:gd name="connsiteY26" fmla="*/ 1165662 h 1574800"/>
              <a:gd name="connsiteX27" fmla="*/ 158750 w 743401"/>
              <a:gd name="connsiteY27" fmla="*/ 1165662 h 1574800"/>
              <a:gd name="connsiteX28" fmla="*/ 127000 w 743401"/>
              <a:gd name="connsiteY28" fmla="*/ 1071245 h 1574800"/>
              <a:gd name="connsiteX29" fmla="*/ 190500 w 743401"/>
              <a:gd name="connsiteY29" fmla="*/ 756523 h 1574800"/>
              <a:gd name="connsiteX30" fmla="*/ 190500 w 743401"/>
              <a:gd name="connsiteY30" fmla="*/ 693579 h 1574800"/>
              <a:gd name="connsiteX31" fmla="*/ 158750 w 743401"/>
              <a:gd name="connsiteY31" fmla="*/ 819467 h 1574800"/>
              <a:gd name="connsiteX32" fmla="*/ 95250 w 743401"/>
              <a:gd name="connsiteY32" fmla="*/ 882412 h 1574800"/>
              <a:gd name="connsiteX33" fmla="*/ 0 w 743401"/>
              <a:gd name="connsiteY33" fmla="*/ 819467 h 1574800"/>
              <a:gd name="connsiteX34" fmla="*/ 0 w 743401"/>
              <a:gd name="connsiteY34" fmla="*/ 787995 h 1574800"/>
              <a:gd name="connsiteX35" fmla="*/ 127000 w 743401"/>
              <a:gd name="connsiteY35" fmla="*/ 378857 h 1574800"/>
              <a:gd name="connsiteX36" fmla="*/ 190500 w 743401"/>
              <a:gd name="connsiteY36" fmla="*/ 315912 h 1574800"/>
              <a:gd name="connsiteX37" fmla="*/ 377032 w 743401"/>
              <a:gd name="connsiteY37" fmla="*/ 315912 h 1574800"/>
              <a:gd name="connsiteX38" fmla="*/ 380990 w 743401"/>
              <a:gd name="connsiteY38" fmla="*/ 315912 h 1574800"/>
              <a:gd name="connsiteX39" fmla="*/ 319208 w 743401"/>
              <a:gd name="connsiteY39" fmla="*/ 303501 h 1574800"/>
              <a:gd name="connsiteX40" fmla="*/ 222250 w 743401"/>
              <a:gd name="connsiteY40" fmla="*/ 157957 h 1574800"/>
              <a:gd name="connsiteX41" fmla="*/ 381000 w 743401"/>
              <a:gd name="connsiteY41" fmla="*/ 0 h 15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43401" h="1574800">
                <a:moveTo>
                  <a:pt x="381000" y="0"/>
                </a:moveTo>
                <a:cubicBezTo>
                  <a:pt x="468675" y="0"/>
                  <a:pt x="539750" y="70720"/>
                  <a:pt x="539750" y="157957"/>
                </a:cubicBezTo>
                <a:cubicBezTo>
                  <a:pt x="539750" y="223385"/>
                  <a:pt x="499771" y="279522"/>
                  <a:pt x="442793" y="303501"/>
                </a:cubicBezTo>
                <a:lnTo>
                  <a:pt x="381010" y="315912"/>
                </a:lnTo>
                <a:lnTo>
                  <a:pt x="462856" y="315912"/>
                </a:lnTo>
                <a:cubicBezTo>
                  <a:pt x="490141" y="315912"/>
                  <a:pt x="515938" y="315912"/>
                  <a:pt x="539750" y="315912"/>
                </a:cubicBezTo>
                <a:cubicBezTo>
                  <a:pt x="571500" y="315912"/>
                  <a:pt x="603250" y="347384"/>
                  <a:pt x="635000" y="378857"/>
                </a:cubicBezTo>
                <a:cubicBezTo>
                  <a:pt x="666750" y="504745"/>
                  <a:pt x="698500" y="630634"/>
                  <a:pt x="730250" y="787995"/>
                </a:cubicBezTo>
                <a:cubicBezTo>
                  <a:pt x="762000" y="819467"/>
                  <a:pt x="730250" y="850940"/>
                  <a:pt x="698500" y="882412"/>
                </a:cubicBezTo>
                <a:cubicBezTo>
                  <a:pt x="698500" y="882412"/>
                  <a:pt x="666750" y="882412"/>
                  <a:pt x="635000" y="882412"/>
                </a:cubicBezTo>
                <a:cubicBezTo>
                  <a:pt x="603250" y="882412"/>
                  <a:pt x="603250" y="850940"/>
                  <a:pt x="603250" y="819467"/>
                </a:cubicBezTo>
                <a:cubicBezTo>
                  <a:pt x="571500" y="787995"/>
                  <a:pt x="571500" y="756523"/>
                  <a:pt x="539750" y="693579"/>
                </a:cubicBezTo>
                <a:cubicBezTo>
                  <a:pt x="571500" y="819467"/>
                  <a:pt x="603250" y="945356"/>
                  <a:pt x="635000" y="1071245"/>
                </a:cubicBezTo>
                <a:cubicBezTo>
                  <a:pt x="635000" y="1102717"/>
                  <a:pt x="603250" y="1134189"/>
                  <a:pt x="539750" y="1165662"/>
                </a:cubicBezTo>
                <a:cubicBezTo>
                  <a:pt x="539750" y="1260078"/>
                  <a:pt x="539750" y="1385967"/>
                  <a:pt x="539750" y="1480384"/>
                </a:cubicBezTo>
                <a:cubicBezTo>
                  <a:pt x="539750" y="1511856"/>
                  <a:pt x="508000" y="1543328"/>
                  <a:pt x="476250" y="1574800"/>
                </a:cubicBezTo>
                <a:cubicBezTo>
                  <a:pt x="476250" y="1574800"/>
                  <a:pt x="444500" y="1574800"/>
                  <a:pt x="444500" y="1574800"/>
                </a:cubicBezTo>
                <a:cubicBezTo>
                  <a:pt x="381000" y="1543328"/>
                  <a:pt x="381000" y="1511856"/>
                  <a:pt x="381000" y="1480384"/>
                </a:cubicBezTo>
                <a:cubicBezTo>
                  <a:pt x="381000" y="1385967"/>
                  <a:pt x="381000" y="1260078"/>
                  <a:pt x="381000" y="1165662"/>
                </a:cubicBezTo>
                <a:cubicBezTo>
                  <a:pt x="381000" y="1165662"/>
                  <a:pt x="381000" y="1165662"/>
                  <a:pt x="349250" y="1165662"/>
                </a:cubicBezTo>
                <a:cubicBezTo>
                  <a:pt x="349250" y="1291550"/>
                  <a:pt x="349250" y="1385967"/>
                  <a:pt x="349250" y="1480384"/>
                </a:cubicBezTo>
                <a:cubicBezTo>
                  <a:pt x="349250" y="1511856"/>
                  <a:pt x="349250" y="1543328"/>
                  <a:pt x="317500" y="1574800"/>
                </a:cubicBezTo>
                <a:cubicBezTo>
                  <a:pt x="317500" y="1574800"/>
                  <a:pt x="317500" y="1574800"/>
                  <a:pt x="285750" y="1574800"/>
                </a:cubicBezTo>
                <a:cubicBezTo>
                  <a:pt x="285750" y="1574800"/>
                  <a:pt x="285750" y="1574800"/>
                  <a:pt x="254000" y="1574800"/>
                </a:cubicBezTo>
                <a:cubicBezTo>
                  <a:pt x="254000" y="1574800"/>
                  <a:pt x="254000" y="1574800"/>
                  <a:pt x="222250" y="1543328"/>
                </a:cubicBezTo>
                <a:cubicBezTo>
                  <a:pt x="222250" y="1543328"/>
                  <a:pt x="190500" y="1511856"/>
                  <a:pt x="190500" y="1480384"/>
                </a:cubicBezTo>
                <a:cubicBezTo>
                  <a:pt x="190500" y="1385967"/>
                  <a:pt x="190500" y="1291550"/>
                  <a:pt x="190500" y="1165662"/>
                </a:cubicBezTo>
                <a:cubicBezTo>
                  <a:pt x="190500" y="1165662"/>
                  <a:pt x="190500" y="1165662"/>
                  <a:pt x="158750" y="1165662"/>
                </a:cubicBezTo>
                <a:cubicBezTo>
                  <a:pt x="127000" y="1134189"/>
                  <a:pt x="95250" y="1102717"/>
                  <a:pt x="127000" y="1071245"/>
                </a:cubicBezTo>
                <a:cubicBezTo>
                  <a:pt x="127000" y="945356"/>
                  <a:pt x="158750" y="850940"/>
                  <a:pt x="190500" y="756523"/>
                </a:cubicBezTo>
                <a:cubicBezTo>
                  <a:pt x="190500" y="725051"/>
                  <a:pt x="190500" y="725051"/>
                  <a:pt x="190500" y="693579"/>
                </a:cubicBezTo>
                <a:cubicBezTo>
                  <a:pt x="190500" y="756523"/>
                  <a:pt x="158750" y="787995"/>
                  <a:pt x="158750" y="819467"/>
                </a:cubicBezTo>
                <a:cubicBezTo>
                  <a:pt x="127000" y="850940"/>
                  <a:pt x="127000" y="882412"/>
                  <a:pt x="95250" y="882412"/>
                </a:cubicBezTo>
                <a:cubicBezTo>
                  <a:pt x="31750" y="882412"/>
                  <a:pt x="0" y="882412"/>
                  <a:pt x="0" y="819467"/>
                </a:cubicBezTo>
                <a:cubicBezTo>
                  <a:pt x="0" y="819467"/>
                  <a:pt x="0" y="787995"/>
                  <a:pt x="0" y="787995"/>
                </a:cubicBezTo>
                <a:cubicBezTo>
                  <a:pt x="31750" y="630634"/>
                  <a:pt x="63500" y="504745"/>
                  <a:pt x="127000" y="378857"/>
                </a:cubicBezTo>
                <a:cubicBezTo>
                  <a:pt x="127000" y="347384"/>
                  <a:pt x="158750" y="315912"/>
                  <a:pt x="190500" y="315912"/>
                </a:cubicBezTo>
                <a:cubicBezTo>
                  <a:pt x="254000" y="315912"/>
                  <a:pt x="317500" y="315912"/>
                  <a:pt x="377032" y="315912"/>
                </a:cubicBezTo>
                <a:lnTo>
                  <a:pt x="380990" y="315912"/>
                </a:lnTo>
                <a:lnTo>
                  <a:pt x="319208" y="303501"/>
                </a:lnTo>
                <a:cubicBezTo>
                  <a:pt x="262230" y="279522"/>
                  <a:pt x="222250" y="223385"/>
                  <a:pt x="222250" y="157957"/>
                </a:cubicBezTo>
                <a:cubicBezTo>
                  <a:pt x="222250" y="70720"/>
                  <a:pt x="293325" y="0"/>
                  <a:pt x="381000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6" name="Freeform 65"/>
          <p:cNvSpPr>
            <a:spLocks noChangeArrowheads="1"/>
          </p:cNvSpPr>
          <p:nvPr/>
        </p:nvSpPr>
        <p:spPr bwMode="auto">
          <a:xfrm>
            <a:off x="13060587" y="3219596"/>
            <a:ext cx="743401" cy="1574800"/>
          </a:xfrm>
          <a:custGeom>
            <a:avLst/>
            <a:gdLst>
              <a:gd name="connsiteX0" fmla="*/ 381000 w 743401"/>
              <a:gd name="connsiteY0" fmla="*/ 0 h 1574800"/>
              <a:gd name="connsiteX1" fmla="*/ 539750 w 743401"/>
              <a:gd name="connsiteY1" fmla="*/ 157957 h 1574800"/>
              <a:gd name="connsiteX2" fmla="*/ 442793 w 743401"/>
              <a:gd name="connsiteY2" fmla="*/ 303501 h 1574800"/>
              <a:gd name="connsiteX3" fmla="*/ 381010 w 743401"/>
              <a:gd name="connsiteY3" fmla="*/ 315912 h 1574800"/>
              <a:gd name="connsiteX4" fmla="*/ 462856 w 743401"/>
              <a:gd name="connsiteY4" fmla="*/ 315912 h 1574800"/>
              <a:gd name="connsiteX5" fmla="*/ 539750 w 743401"/>
              <a:gd name="connsiteY5" fmla="*/ 315912 h 1574800"/>
              <a:gd name="connsiteX6" fmla="*/ 635000 w 743401"/>
              <a:gd name="connsiteY6" fmla="*/ 378857 h 1574800"/>
              <a:gd name="connsiteX7" fmla="*/ 730250 w 743401"/>
              <a:gd name="connsiteY7" fmla="*/ 787995 h 1574800"/>
              <a:gd name="connsiteX8" fmla="*/ 698500 w 743401"/>
              <a:gd name="connsiteY8" fmla="*/ 882412 h 1574800"/>
              <a:gd name="connsiteX9" fmla="*/ 635000 w 743401"/>
              <a:gd name="connsiteY9" fmla="*/ 882412 h 1574800"/>
              <a:gd name="connsiteX10" fmla="*/ 603250 w 743401"/>
              <a:gd name="connsiteY10" fmla="*/ 819467 h 1574800"/>
              <a:gd name="connsiteX11" fmla="*/ 539750 w 743401"/>
              <a:gd name="connsiteY11" fmla="*/ 693579 h 1574800"/>
              <a:gd name="connsiteX12" fmla="*/ 635000 w 743401"/>
              <a:gd name="connsiteY12" fmla="*/ 1071245 h 1574800"/>
              <a:gd name="connsiteX13" fmla="*/ 539750 w 743401"/>
              <a:gd name="connsiteY13" fmla="*/ 1165662 h 1574800"/>
              <a:gd name="connsiteX14" fmla="*/ 539750 w 743401"/>
              <a:gd name="connsiteY14" fmla="*/ 1480384 h 1574800"/>
              <a:gd name="connsiteX15" fmla="*/ 476250 w 743401"/>
              <a:gd name="connsiteY15" fmla="*/ 1574800 h 1574800"/>
              <a:gd name="connsiteX16" fmla="*/ 444500 w 743401"/>
              <a:gd name="connsiteY16" fmla="*/ 1574800 h 1574800"/>
              <a:gd name="connsiteX17" fmla="*/ 381000 w 743401"/>
              <a:gd name="connsiteY17" fmla="*/ 1480384 h 1574800"/>
              <a:gd name="connsiteX18" fmla="*/ 381000 w 743401"/>
              <a:gd name="connsiteY18" fmla="*/ 1165662 h 1574800"/>
              <a:gd name="connsiteX19" fmla="*/ 349250 w 743401"/>
              <a:gd name="connsiteY19" fmla="*/ 1165662 h 1574800"/>
              <a:gd name="connsiteX20" fmla="*/ 349250 w 743401"/>
              <a:gd name="connsiteY20" fmla="*/ 1480384 h 1574800"/>
              <a:gd name="connsiteX21" fmla="*/ 317500 w 743401"/>
              <a:gd name="connsiteY21" fmla="*/ 1574800 h 1574800"/>
              <a:gd name="connsiteX22" fmla="*/ 285750 w 743401"/>
              <a:gd name="connsiteY22" fmla="*/ 1574800 h 1574800"/>
              <a:gd name="connsiteX23" fmla="*/ 254000 w 743401"/>
              <a:gd name="connsiteY23" fmla="*/ 1574800 h 1574800"/>
              <a:gd name="connsiteX24" fmla="*/ 222250 w 743401"/>
              <a:gd name="connsiteY24" fmla="*/ 1543328 h 1574800"/>
              <a:gd name="connsiteX25" fmla="*/ 190500 w 743401"/>
              <a:gd name="connsiteY25" fmla="*/ 1480384 h 1574800"/>
              <a:gd name="connsiteX26" fmla="*/ 190500 w 743401"/>
              <a:gd name="connsiteY26" fmla="*/ 1165662 h 1574800"/>
              <a:gd name="connsiteX27" fmla="*/ 158750 w 743401"/>
              <a:gd name="connsiteY27" fmla="*/ 1165662 h 1574800"/>
              <a:gd name="connsiteX28" fmla="*/ 127000 w 743401"/>
              <a:gd name="connsiteY28" fmla="*/ 1071245 h 1574800"/>
              <a:gd name="connsiteX29" fmla="*/ 190500 w 743401"/>
              <a:gd name="connsiteY29" fmla="*/ 756523 h 1574800"/>
              <a:gd name="connsiteX30" fmla="*/ 190500 w 743401"/>
              <a:gd name="connsiteY30" fmla="*/ 693579 h 1574800"/>
              <a:gd name="connsiteX31" fmla="*/ 158750 w 743401"/>
              <a:gd name="connsiteY31" fmla="*/ 819467 h 1574800"/>
              <a:gd name="connsiteX32" fmla="*/ 95250 w 743401"/>
              <a:gd name="connsiteY32" fmla="*/ 882412 h 1574800"/>
              <a:gd name="connsiteX33" fmla="*/ 0 w 743401"/>
              <a:gd name="connsiteY33" fmla="*/ 819467 h 1574800"/>
              <a:gd name="connsiteX34" fmla="*/ 0 w 743401"/>
              <a:gd name="connsiteY34" fmla="*/ 787995 h 1574800"/>
              <a:gd name="connsiteX35" fmla="*/ 127000 w 743401"/>
              <a:gd name="connsiteY35" fmla="*/ 378857 h 1574800"/>
              <a:gd name="connsiteX36" fmla="*/ 190500 w 743401"/>
              <a:gd name="connsiteY36" fmla="*/ 315912 h 1574800"/>
              <a:gd name="connsiteX37" fmla="*/ 377032 w 743401"/>
              <a:gd name="connsiteY37" fmla="*/ 315912 h 1574800"/>
              <a:gd name="connsiteX38" fmla="*/ 380990 w 743401"/>
              <a:gd name="connsiteY38" fmla="*/ 315912 h 1574800"/>
              <a:gd name="connsiteX39" fmla="*/ 319208 w 743401"/>
              <a:gd name="connsiteY39" fmla="*/ 303501 h 1574800"/>
              <a:gd name="connsiteX40" fmla="*/ 222250 w 743401"/>
              <a:gd name="connsiteY40" fmla="*/ 157957 h 1574800"/>
              <a:gd name="connsiteX41" fmla="*/ 381000 w 743401"/>
              <a:gd name="connsiteY41" fmla="*/ 0 h 15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43401" h="1574800">
                <a:moveTo>
                  <a:pt x="381000" y="0"/>
                </a:moveTo>
                <a:cubicBezTo>
                  <a:pt x="468675" y="0"/>
                  <a:pt x="539750" y="70720"/>
                  <a:pt x="539750" y="157957"/>
                </a:cubicBezTo>
                <a:cubicBezTo>
                  <a:pt x="539750" y="223385"/>
                  <a:pt x="499771" y="279522"/>
                  <a:pt x="442793" y="303501"/>
                </a:cubicBezTo>
                <a:lnTo>
                  <a:pt x="381010" y="315912"/>
                </a:lnTo>
                <a:lnTo>
                  <a:pt x="462856" y="315912"/>
                </a:lnTo>
                <a:cubicBezTo>
                  <a:pt x="490141" y="315912"/>
                  <a:pt x="515938" y="315912"/>
                  <a:pt x="539750" y="315912"/>
                </a:cubicBezTo>
                <a:cubicBezTo>
                  <a:pt x="571500" y="315912"/>
                  <a:pt x="603250" y="347384"/>
                  <a:pt x="635000" y="378857"/>
                </a:cubicBezTo>
                <a:cubicBezTo>
                  <a:pt x="666750" y="504745"/>
                  <a:pt x="698500" y="630634"/>
                  <a:pt x="730250" y="787995"/>
                </a:cubicBezTo>
                <a:cubicBezTo>
                  <a:pt x="762000" y="819467"/>
                  <a:pt x="730250" y="850940"/>
                  <a:pt x="698500" y="882412"/>
                </a:cubicBezTo>
                <a:cubicBezTo>
                  <a:pt x="698500" y="882412"/>
                  <a:pt x="666750" y="882412"/>
                  <a:pt x="635000" y="882412"/>
                </a:cubicBezTo>
                <a:cubicBezTo>
                  <a:pt x="603250" y="882412"/>
                  <a:pt x="603250" y="850940"/>
                  <a:pt x="603250" y="819467"/>
                </a:cubicBezTo>
                <a:cubicBezTo>
                  <a:pt x="571500" y="787995"/>
                  <a:pt x="571500" y="756523"/>
                  <a:pt x="539750" y="693579"/>
                </a:cubicBezTo>
                <a:cubicBezTo>
                  <a:pt x="571500" y="819467"/>
                  <a:pt x="603250" y="945356"/>
                  <a:pt x="635000" y="1071245"/>
                </a:cubicBezTo>
                <a:cubicBezTo>
                  <a:pt x="635000" y="1102717"/>
                  <a:pt x="603250" y="1134189"/>
                  <a:pt x="539750" y="1165662"/>
                </a:cubicBezTo>
                <a:cubicBezTo>
                  <a:pt x="539750" y="1260078"/>
                  <a:pt x="539750" y="1385967"/>
                  <a:pt x="539750" y="1480384"/>
                </a:cubicBezTo>
                <a:cubicBezTo>
                  <a:pt x="539750" y="1511856"/>
                  <a:pt x="508000" y="1543328"/>
                  <a:pt x="476250" y="1574800"/>
                </a:cubicBezTo>
                <a:cubicBezTo>
                  <a:pt x="476250" y="1574800"/>
                  <a:pt x="444500" y="1574800"/>
                  <a:pt x="444500" y="1574800"/>
                </a:cubicBezTo>
                <a:cubicBezTo>
                  <a:pt x="381000" y="1543328"/>
                  <a:pt x="381000" y="1511856"/>
                  <a:pt x="381000" y="1480384"/>
                </a:cubicBezTo>
                <a:cubicBezTo>
                  <a:pt x="381000" y="1385967"/>
                  <a:pt x="381000" y="1260078"/>
                  <a:pt x="381000" y="1165662"/>
                </a:cubicBezTo>
                <a:cubicBezTo>
                  <a:pt x="381000" y="1165662"/>
                  <a:pt x="381000" y="1165662"/>
                  <a:pt x="349250" y="1165662"/>
                </a:cubicBezTo>
                <a:cubicBezTo>
                  <a:pt x="349250" y="1291550"/>
                  <a:pt x="349250" y="1385967"/>
                  <a:pt x="349250" y="1480384"/>
                </a:cubicBezTo>
                <a:cubicBezTo>
                  <a:pt x="349250" y="1511856"/>
                  <a:pt x="349250" y="1543328"/>
                  <a:pt x="317500" y="1574800"/>
                </a:cubicBezTo>
                <a:cubicBezTo>
                  <a:pt x="317500" y="1574800"/>
                  <a:pt x="317500" y="1574800"/>
                  <a:pt x="285750" y="1574800"/>
                </a:cubicBezTo>
                <a:cubicBezTo>
                  <a:pt x="285750" y="1574800"/>
                  <a:pt x="285750" y="1574800"/>
                  <a:pt x="254000" y="1574800"/>
                </a:cubicBezTo>
                <a:cubicBezTo>
                  <a:pt x="254000" y="1574800"/>
                  <a:pt x="254000" y="1574800"/>
                  <a:pt x="222250" y="1543328"/>
                </a:cubicBezTo>
                <a:cubicBezTo>
                  <a:pt x="222250" y="1543328"/>
                  <a:pt x="190500" y="1511856"/>
                  <a:pt x="190500" y="1480384"/>
                </a:cubicBezTo>
                <a:cubicBezTo>
                  <a:pt x="190500" y="1385967"/>
                  <a:pt x="190500" y="1291550"/>
                  <a:pt x="190500" y="1165662"/>
                </a:cubicBezTo>
                <a:cubicBezTo>
                  <a:pt x="190500" y="1165662"/>
                  <a:pt x="190500" y="1165662"/>
                  <a:pt x="158750" y="1165662"/>
                </a:cubicBezTo>
                <a:cubicBezTo>
                  <a:pt x="127000" y="1134189"/>
                  <a:pt x="95250" y="1102717"/>
                  <a:pt x="127000" y="1071245"/>
                </a:cubicBezTo>
                <a:cubicBezTo>
                  <a:pt x="127000" y="945356"/>
                  <a:pt x="158750" y="850940"/>
                  <a:pt x="190500" y="756523"/>
                </a:cubicBezTo>
                <a:cubicBezTo>
                  <a:pt x="190500" y="725051"/>
                  <a:pt x="190500" y="725051"/>
                  <a:pt x="190500" y="693579"/>
                </a:cubicBezTo>
                <a:cubicBezTo>
                  <a:pt x="190500" y="756523"/>
                  <a:pt x="158750" y="787995"/>
                  <a:pt x="158750" y="819467"/>
                </a:cubicBezTo>
                <a:cubicBezTo>
                  <a:pt x="127000" y="850940"/>
                  <a:pt x="127000" y="882412"/>
                  <a:pt x="95250" y="882412"/>
                </a:cubicBezTo>
                <a:cubicBezTo>
                  <a:pt x="31750" y="882412"/>
                  <a:pt x="0" y="882412"/>
                  <a:pt x="0" y="819467"/>
                </a:cubicBezTo>
                <a:cubicBezTo>
                  <a:pt x="0" y="819467"/>
                  <a:pt x="0" y="787995"/>
                  <a:pt x="0" y="787995"/>
                </a:cubicBezTo>
                <a:cubicBezTo>
                  <a:pt x="31750" y="630634"/>
                  <a:pt x="63500" y="504745"/>
                  <a:pt x="127000" y="378857"/>
                </a:cubicBezTo>
                <a:cubicBezTo>
                  <a:pt x="127000" y="347384"/>
                  <a:pt x="158750" y="315912"/>
                  <a:pt x="190500" y="315912"/>
                </a:cubicBezTo>
                <a:cubicBezTo>
                  <a:pt x="254000" y="315912"/>
                  <a:pt x="317500" y="315912"/>
                  <a:pt x="377032" y="315912"/>
                </a:cubicBezTo>
                <a:lnTo>
                  <a:pt x="380990" y="315912"/>
                </a:lnTo>
                <a:lnTo>
                  <a:pt x="319208" y="303501"/>
                </a:lnTo>
                <a:cubicBezTo>
                  <a:pt x="262230" y="279522"/>
                  <a:pt x="222250" y="223385"/>
                  <a:pt x="222250" y="157957"/>
                </a:cubicBezTo>
                <a:cubicBezTo>
                  <a:pt x="222250" y="70720"/>
                  <a:pt x="293325" y="0"/>
                  <a:pt x="381000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7" name="Freeform 66"/>
          <p:cNvSpPr>
            <a:spLocks noChangeArrowheads="1"/>
          </p:cNvSpPr>
          <p:nvPr/>
        </p:nvSpPr>
        <p:spPr bwMode="auto">
          <a:xfrm>
            <a:off x="14582543" y="3219596"/>
            <a:ext cx="743401" cy="1574800"/>
          </a:xfrm>
          <a:custGeom>
            <a:avLst/>
            <a:gdLst>
              <a:gd name="connsiteX0" fmla="*/ 381000 w 743401"/>
              <a:gd name="connsiteY0" fmla="*/ 0 h 1574800"/>
              <a:gd name="connsiteX1" fmla="*/ 539750 w 743401"/>
              <a:gd name="connsiteY1" fmla="*/ 157957 h 1574800"/>
              <a:gd name="connsiteX2" fmla="*/ 442793 w 743401"/>
              <a:gd name="connsiteY2" fmla="*/ 303501 h 1574800"/>
              <a:gd name="connsiteX3" fmla="*/ 381010 w 743401"/>
              <a:gd name="connsiteY3" fmla="*/ 315912 h 1574800"/>
              <a:gd name="connsiteX4" fmla="*/ 462856 w 743401"/>
              <a:gd name="connsiteY4" fmla="*/ 315912 h 1574800"/>
              <a:gd name="connsiteX5" fmla="*/ 539750 w 743401"/>
              <a:gd name="connsiteY5" fmla="*/ 315912 h 1574800"/>
              <a:gd name="connsiteX6" fmla="*/ 635000 w 743401"/>
              <a:gd name="connsiteY6" fmla="*/ 378857 h 1574800"/>
              <a:gd name="connsiteX7" fmla="*/ 730250 w 743401"/>
              <a:gd name="connsiteY7" fmla="*/ 787995 h 1574800"/>
              <a:gd name="connsiteX8" fmla="*/ 698500 w 743401"/>
              <a:gd name="connsiteY8" fmla="*/ 882412 h 1574800"/>
              <a:gd name="connsiteX9" fmla="*/ 635000 w 743401"/>
              <a:gd name="connsiteY9" fmla="*/ 882412 h 1574800"/>
              <a:gd name="connsiteX10" fmla="*/ 603250 w 743401"/>
              <a:gd name="connsiteY10" fmla="*/ 819467 h 1574800"/>
              <a:gd name="connsiteX11" fmla="*/ 539750 w 743401"/>
              <a:gd name="connsiteY11" fmla="*/ 693579 h 1574800"/>
              <a:gd name="connsiteX12" fmla="*/ 635000 w 743401"/>
              <a:gd name="connsiteY12" fmla="*/ 1071245 h 1574800"/>
              <a:gd name="connsiteX13" fmla="*/ 539750 w 743401"/>
              <a:gd name="connsiteY13" fmla="*/ 1165662 h 1574800"/>
              <a:gd name="connsiteX14" fmla="*/ 539750 w 743401"/>
              <a:gd name="connsiteY14" fmla="*/ 1480384 h 1574800"/>
              <a:gd name="connsiteX15" fmla="*/ 476250 w 743401"/>
              <a:gd name="connsiteY15" fmla="*/ 1574800 h 1574800"/>
              <a:gd name="connsiteX16" fmla="*/ 444500 w 743401"/>
              <a:gd name="connsiteY16" fmla="*/ 1574800 h 1574800"/>
              <a:gd name="connsiteX17" fmla="*/ 381000 w 743401"/>
              <a:gd name="connsiteY17" fmla="*/ 1480384 h 1574800"/>
              <a:gd name="connsiteX18" fmla="*/ 381000 w 743401"/>
              <a:gd name="connsiteY18" fmla="*/ 1165662 h 1574800"/>
              <a:gd name="connsiteX19" fmla="*/ 349250 w 743401"/>
              <a:gd name="connsiteY19" fmla="*/ 1165662 h 1574800"/>
              <a:gd name="connsiteX20" fmla="*/ 349250 w 743401"/>
              <a:gd name="connsiteY20" fmla="*/ 1480384 h 1574800"/>
              <a:gd name="connsiteX21" fmla="*/ 317500 w 743401"/>
              <a:gd name="connsiteY21" fmla="*/ 1574800 h 1574800"/>
              <a:gd name="connsiteX22" fmla="*/ 285750 w 743401"/>
              <a:gd name="connsiteY22" fmla="*/ 1574800 h 1574800"/>
              <a:gd name="connsiteX23" fmla="*/ 254000 w 743401"/>
              <a:gd name="connsiteY23" fmla="*/ 1574800 h 1574800"/>
              <a:gd name="connsiteX24" fmla="*/ 222250 w 743401"/>
              <a:gd name="connsiteY24" fmla="*/ 1543328 h 1574800"/>
              <a:gd name="connsiteX25" fmla="*/ 190500 w 743401"/>
              <a:gd name="connsiteY25" fmla="*/ 1480384 h 1574800"/>
              <a:gd name="connsiteX26" fmla="*/ 190500 w 743401"/>
              <a:gd name="connsiteY26" fmla="*/ 1165662 h 1574800"/>
              <a:gd name="connsiteX27" fmla="*/ 158750 w 743401"/>
              <a:gd name="connsiteY27" fmla="*/ 1165662 h 1574800"/>
              <a:gd name="connsiteX28" fmla="*/ 127000 w 743401"/>
              <a:gd name="connsiteY28" fmla="*/ 1071245 h 1574800"/>
              <a:gd name="connsiteX29" fmla="*/ 190500 w 743401"/>
              <a:gd name="connsiteY29" fmla="*/ 756523 h 1574800"/>
              <a:gd name="connsiteX30" fmla="*/ 190500 w 743401"/>
              <a:gd name="connsiteY30" fmla="*/ 693579 h 1574800"/>
              <a:gd name="connsiteX31" fmla="*/ 158750 w 743401"/>
              <a:gd name="connsiteY31" fmla="*/ 819467 h 1574800"/>
              <a:gd name="connsiteX32" fmla="*/ 95250 w 743401"/>
              <a:gd name="connsiteY32" fmla="*/ 882412 h 1574800"/>
              <a:gd name="connsiteX33" fmla="*/ 0 w 743401"/>
              <a:gd name="connsiteY33" fmla="*/ 819467 h 1574800"/>
              <a:gd name="connsiteX34" fmla="*/ 0 w 743401"/>
              <a:gd name="connsiteY34" fmla="*/ 787995 h 1574800"/>
              <a:gd name="connsiteX35" fmla="*/ 127000 w 743401"/>
              <a:gd name="connsiteY35" fmla="*/ 378857 h 1574800"/>
              <a:gd name="connsiteX36" fmla="*/ 190500 w 743401"/>
              <a:gd name="connsiteY36" fmla="*/ 315912 h 1574800"/>
              <a:gd name="connsiteX37" fmla="*/ 377032 w 743401"/>
              <a:gd name="connsiteY37" fmla="*/ 315912 h 1574800"/>
              <a:gd name="connsiteX38" fmla="*/ 380990 w 743401"/>
              <a:gd name="connsiteY38" fmla="*/ 315912 h 1574800"/>
              <a:gd name="connsiteX39" fmla="*/ 319208 w 743401"/>
              <a:gd name="connsiteY39" fmla="*/ 303501 h 1574800"/>
              <a:gd name="connsiteX40" fmla="*/ 222250 w 743401"/>
              <a:gd name="connsiteY40" fmla="*/ 157957 h 1574800"/>
              <a:gd name="connsiteX41" fmla="*/ 381000 w 743401"/>
              <a:gd name="connsiteY41" fmla="*/ 0 h 15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43401" h="1574800">
                <a:moveTo>
                  <a:pt x="381000" y="0"/>
                </a:moveTo>
                <a:cubicBezTo>
                  <a:pt x="468675" y="0"/>
                  <a:pt x="539750" y="70720"/>
                  <a:pt x="539750" y="157957"/>
                </a:cubicBezTo>
                <a:cubicBezTo>
                  <a:pt x="539750" y="223385"/>
                  <a:pt x="499771" y="279522"/>
                  <a:pt x="442793" y="303501"/>
                </a:cubicBezTo>
                <a:lnTo>
                  <a:pt x="381010" y="315912"/>
                </a:lnTo>
                <a:lnTo>
                  <a:pt x="462856" y="315912"/>
                </a:lnTo>
                <a:cubicBezTo>
                  <a:pt x="490141" y="315912"/>
                  <a:pt x="515938" y="315912"/>
                  <a:pt x="539750" y="315912"/>
                </a:cubicBezTo>
                <a:cubicBezTo>
                  <a:pt x="571500" y="315912"/>
                  <a:pt x="603250" y="347384"/>
                  <a:pt x="635000" y="378857"/>
                </a:cubicBezTo>
                <a:cubicBezTo>
                  <a:pt x="666750" y="504745"/>
                  <a:pt x="698500" y="630634"/>
                  <a:pt x="730250" y="787995"/>
                </a:cubicBezTo>
                <a:cubicBezTo>
                  <a:pt x="762000" y="819467"/>
                  <a:pt x="730250" y="850940"/>
                  <a:pt x="698500" y="882412"/>
                </a:cubicBezTo>
                <a:cubicBezTo>
                  <a:pt x="698500" y="882412"/>
                  <a:pt x="666750" y="882412"/>
                  <a:pt x="635000" y="882412"/>
                </a:cubicBezTo>
                <a:cubicBezTo>
                  <a:pt x="603250" y="882412"/>
                  <a:pt x="603250" y="850940"/>
                  <a:pt x="603250" y="819467"/>
                </a:cubicBezTo>
                <a:cubicBezTo>
                  <a:pt x="571500" y="787995"/>
                  <a:pt x="571500" y="756523"/>
                  <a:pt x="539750" y="693579"/>
                </a:cubicBezTo>
                <a:cubicBezTo>
                  <a:pt x="571500" y="819467"/>
                  <a:pt x="603250" y="945356"/>
                  <a:pt x="635000" y="1071245"/>
                </a:cubicBezTo>
                <a:cubicBezTo>
                  <a:pt x="635000" y="1102717"/>
                  <a:pt x="603250" y="1134189"/>
                  <a:pt x="539750" y="1165662"/>
                </a:cubicBezTo>
                <a:cubicBezTo>
                  <a:pt x="539750" y="1260078"/>
                  <a:pt x="539750" y="1385967"/>
                  <a:pt x="539750" y="1480384"/>
                </a:cubicBezTo>
                <a:cubicBezTo>
                  <a:pt x="539750" y="1511856"/>
                  <a:pt x="508000" y="1543328"/>
                  <a:pt x="476250" y="1574800"/>
                </a:cubicBezTo>
                <a:cubicBezTo>
                  <a:pt x="476250" y="1574800"/>
                  <a:pt x="444500" y="1574800"/>
                  <a:pt x="444500" y="1574800"/>
                </a:cubicBezTo>
                <a:cubicBezTo>
                  <a:pt x="381000" y="1543328"/>
                  <a:pt x="381000" y="1511856"/>
                  <a:pt x="381000" y="1480384"/>
                </a:cubicBezTo>
                <a:cubicBezTo>
                  <a:pt x="381000" y="1385967"/>
                  <a:pt x="381000" y="1260078"/>
                  <a:pt x="381000" y="1165662"/>
                </a:cubicBezTo>
                <a:cubicBezTo>
                  <a:pt x="381000" y="1165662"/>
                  <a:pt x="381000" y="1165662"/>
                  <a:pt x="349250" y="1165662"/>
                </a:cubicBezTo>
                <a:cubicBezTo>
                  <a:pt x="349250" y="1291550"/>
                  <a:pt x="349250" y="1385967"/>
                  <a:pt x="349250" y="1480384"/>
                </a:cubicBezTo>
                <a:cubicBezTo>
                  <a:pt x="349250" y="1511856"/>
                  <a:pt x="349250" y="1543328"/>
                  <a:pt x="317500" y="1574800"/>
                </a:cubicBezTo>
                <a:cubicBezTo>
                  <a:pt x="317500" y="1574800"/>
                  <a:pt x="317500" y="1574800"/>
                  <a:pt x="285750" y="1574800"/>
                </a:cubicBezTo>
                <a:cubicBezTo>
                  <a:pt x="285750" y="1574800"/>
                  <a:pt x="285750" y="1574800"/>
                  <a:pt x="254000" y="1574800"/>
                </a:cubicBezTo>
                <a:cubicBezTo>
                  <a:pt x="254000" y="1574800"/>
                  <a:pt x="254000" y="1574800"/>
                  <a:pt x="222250" y="1543328"/>
                </a:cubicBezTo>
                <a:cubicBezTo>
                  <a:pt x="222250" y="1543328"/>
                  <a:pt x="190500" y="1511856"/>
                  <a:pt x="190500" y="1480384"/>
                </a:cubicBezTo>
                <a:cubicBezTo>
                  <a:pt x="190500" y="1385967"/>
                  <a:pt x="190500" y="1291550"/>
                  <a:pt x="190500" y="1165662"/>
                </a:cubicBezTo>
                <a:cubicBezTo>
                  <a:pt x="190500" y="1165662"/>
                  <a:pt x="190500" y="1165662"/>
                  <a:pt x="158750" y="1165662"/>
                </a:cubicBezTo>
                <a:cubicBezTo>
                  <a:pt x="127000" y="1134189"/>
                  <a:pt x="95250" y="1102717"/>
                  <a:pt x="127000" y="1071245"/>
                </a:cubicBezTo>
                <a:cubicBezTo>
                  <a:pt x="127000" y="945356"/>
                  <a:pt x="158750" y="850940"/>
                  <a:pt x="190500" y="756523"/>
                </a:cubicBezTo>
                <a:cubicBezTo>
                  <a:pt x="190500" y="725051"/>
                  <a:pt x="190500" y="725051"/>
                  <a:pt x="190500" y="693579"/>
                </a:cubicBezTo>
                <a:cubicBezTo>
                  <a:pt x="190500" y="756523"/>
                  <a:pt x="158750" y="787995"/>
                  <a:pt x="158750" y="819467"/>
                </a:cubicBezTo>
                <a:cubicBezTo>
                  <a:pt x="127000" y="850940"/>
                  <a:pt x="127000" y="882412"/>
                  <a:pt x="95250" y="882412"/>
                </a:cubicBezTo>
                <a:cubicBezTo>
                  <a:pt x="31750" y="882412"/>
                  <a:pt x="0" y="882412"/>
                  <a:pt x="0" y="819467"/>
                </a:cubicBezTo>
                <a:cubicBezTo>
                  <a:pt x="0" y="819467"/>
                  <a:pt x="0" y="787995"/>
                  <a:pt x="0" y="787995"/>
                </a:cubicBezTo>
                <a:cubicBezTo>
                  <a:pt x="31750" y="630634"/>
                  <a:pt x="63500" y="504745"/>
                  <a:pt x="127000" y="378857"/>
                </a:cubicBezTo>
                <a:cubicBezTo>
                  <a:pt x="127000" y="347384"/>
                  <a:pt x="158750" y="315912"/>
                  <a:pt x="190500" y="315912"/>
                </a:cubicBezTo>
                <a:cubicBezTo>
                  <a:pt x="254000" y="315912"/>
                  <a:pt x="317500" y="315912"/>
                  <a:pt x="377032" y="315912"/>
                </a:cubicBezTo>
                <a:lnTo>
                  <a:pt x="380990" y="315912"/>
                </a:lnTo>
                <a:lnTo>
                  <a:pt x="319208" y="303501"/>
                </a:lnTo>
                <a:cubicBezTo>
                  <a:pt x="262230" y="279522"/>
                  <a:pt x="222250" y="223385"/>
                  <a:pt x="222250" y="157957"/>
                </a:cubicBezTo>
                <a:cubicBezTo>
                  <a:pt x="222250" y="70720"/>
                  <a:pt x="293325" y="0"/>
                  <a:pt x="381000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385514B-6E0C-B07A-9286-E546DF69336B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9">
            <a:extLst>
              <a:ext uri="{FF2B5EF4-FFF2-40B4-BE49-F238E27FC236}">
                <a16:creationId xmlns:a16="http://schemas.microsoft.com/office/drawing/2014/main" id="{C8A6A56A-B8E2-9D19-8487-97E89C79B5DB}"/>
              </a:ext>
            </a:extLst>
          </p:cNvPr>
          <p:cNvSpPr>
            <a:spLocks/>
          </p:cNvSpPr>
          <p:nvPr/>
        </p:nvSpPr>
        <p:spPr bwMode="auto">
          <a:xfrm>
            <a:off x="6913001" y="8811423"/>
            <a:ext cx="808823" cy="1693565"/>
          </a:xfrm>
          <a:custGeom>
            <a:avLst/>
            <a:gdLst>
              <a:gd name="connsiteX0" fmla="*/ 122636 w 558770"/>
              <a:gd name="connsiteY0" fmla="*/ 238125 h 1169988"/>
              <a:gd name="connsiteX1" fmla="*/ 434986 w 558770"/>
              <a:gd name="connsiteY1" fmla="*/ 238125 h 1169988"/>
              <a:gd name="connsiteX2" fmla="*/ 499388 w 558770"/>
              <a:gd name="connsiteY2" fmla="*/ 292008 h 1169988"/>
              <a:gd name="connsiteX3" fmla="*/ 557350 w 558770"/>
              <a:gd name="connsiteY3" fmla="*/ 586781 h 1169988"/>
              <a:gd name="connsiteX4" fmla="*/ 521929 w 558770"/>
              <a:gd name="connsiteY4" fmla="*/ 659682 h 1169988"/>
              <a:gd name="connsiteX5" fmla="*/ 441426 w 558770"/>
              <a:gd name="connsiteY5" fmla="*/ 615308 h 1169988"/>
              <a:gd name="connsiteX6" fmla="*/ 409225 w 558770"/>
              <a:gd name="connsiteY6" fmla="*/ 412453 h 1169988"/>
              <a:gd name="connsiteX7" fmla="*/ 406005 w 558770"/>
              <a:gd name="connsiteY7" fmla="*/ 402944 h 1169988"/>
              <a:gd name="connsiteX8" fmla="*/ 406005 w 558770"/>
              <a:gd name="connsiteY8" fmla="*/ 1100257 h 1169988"/>
              <a:gd name="connsiteX9" fmla="*/ 396345 w 558770"/>
              <a:gd name="connsiteY9" fmla="*/ 1141462 h 1169988"/>
              <a:gd name="connsiteX10" fmla="*/ 357704 w 558770"/>
              <a:gd name="connsiteY10" fmla="*/ 1169988 h 1169988"/>
              <a:gd name="connsiteX11" fmla="*/ 335163 w 558770"/>
              <a:gd name="connsiteY11" fmla="*/ 1169988 h 1169988"/>
              <a:gd name="connsiteX12" fmla="*/ 286861 w 558770"/>
              <a:gd name="connsiteY12" fmla="*/ 1093918 h 1169988"/>
              <a:gd name="connsiteX13" fmla="*/ 286861 w 558770"/>
              <a:gd name="connsiteY13" fmla="*/ 770618 h 1169988"/>
              <a:gd name="connsiteX14" fmla="*/ 286861 w 558770"/>
              <a:gd name="connsiteY14" fmla="*/ 754770 h 1169988"/>
              <a:gd name="connsiteX15" fmla="*/ 270761 w 558770"/>
              <a:gd name="connsiteY15" fmla="*/ 754770 h 1169988"/>
              <a:gd name="connsiteX16" fmla="*/ 270761 w 558770"/>
              <a:gd name="connsiteY16" fmla="*/ 770618 h 1169988"/>
              <a:gd name="connsiteX17" fmla="*/ 270761 w 558770"/>
              <a:gd name="connsiteY17" fmla="*/ 1103426 h 1169988"/>
              <a:gd name="connsiteX18" fmla="*/ 238560 w 558770"/>
              <a:gd name="connsiteY18" fmla="*/ 1163649 h 1169988"/>
              <a:gd name="connsiteX19" fmla="*/ 225679 w 558770"/>
              <a:gd name="connsiteY19" fmla="*/ 1169988 h 1169988"/>
              <a:gd name="connsiteX20" fmla="*/ 199919 w 558770"/>
              <a:gd name="connsiteY20" fmla="*/ 1169988 h 1169988"/>
              <a:gd name="connsiteX21" fmla="*/ 154837 w 558770"/>
              <a:gd name="connsiteY21" fmla="*/ 1128783 h 1169988"/>
              <a:gd name="connsiteX22" fmla="*/ 154837 w 558770"/>
              <a:gd name="connsiteY22" fmla="*/ 1100257 h 1169988"/>
              <a:gd name="connsiteX23" fmla="*/ 154837 w 558770"/>
              <a:gd name="connsiteY23" fmla="*/ 415623 h 1169988"/>
              <a:gd name="connsiteX24" fmla="*/ 151617 w 558770"/>
              <a:gd name="connsiteY24" fmla="*/ 402944 h 1169988"/>
              <a:gd name="connsiteX25" fmla="*/ 141956 w 558770"/>
              <a:gd name="connsiteY25" fmla="*/ 453658 h 1169988"/>
              <a:gd name="connsiteX26" fmla="*/ 116196 w 558770"/>
              <a:gd name="connsiteY26" fmla="*/ 615308 h 1169988"/>
              <a:gd name="connsiteX27" fmla="*/ 55014 w 558770"/>
              <a:gd name="connsiteY27" fmla="*/ 662852 h 1169988"/>
              <a:gd name="connsiteX28" fmla="*/ 272 w 558770"/>
              <a:gd name="connsiteY28" fmla="*/ 602629 h 1169988"/>
              <a:gd name="connsiteX29" fmla="*/ 16372 w 558770"/>
              <a:gd name="connsiteY29" fmla="*/ 504372 h 1169988"/>
              <a:gd name="connsiteX30" fmla="*/ 58234 w 558770"/>
              <a:gd name="connsiteY30" fmla="*/ 292008 h 1169988"/>
              <a:gd name="connsiteX31" fmla="*/ 122636 w 558770"/>
              <a:gd name="connsiteY31" fmla="*/ 238125 h 1169988"/>
              <a:gd name="connsiteX32" fmla="*/ 280454 w 558770"/>
              <a:gd name="connsiteY32" fmla="*/ 0 h 1169988"/>
              <a:gd name="connsiteX33" fmla="*/ 397103 w 558770"/>
              <a:gd name="connsiteY33" fmla="*/ 114300 h 1169988"/>
              <a:gd name="connsiteX34" fmla="*/ 280454 w 558770"/>
              <a:gd name="connsiteY34" fmla="*/ 231775 h 1169988"/>
              <a:gd name="connsiteX35" fmla="*/ 160565 w 558770"/>
              <a:gd name="connsiteY35" fmla="*/ 114300 h 1169988"/>
              <a:gd name="connsiteX36" fmla="*/ 280454 w 558770"/>
              <a:gd name="connsiteY36" fmla="*/ 0 h 116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58770" h="1169988">
                <a:moveTo>
                  <a:pt x="122636" y="238125"/>
                </a:moveTo>
                <a:cubicBezTo>
                  <a:pt x="225679" y="238125"/>
                  <a:pt x="331943" y="238125"/>
                  <a:pt x="434986" y="238125"/>
                </a:cubicBezTo>
                <a:cubicBezTo>
                  <a:pt x="473627" y="238125"/>
                  <a:pt x="492948" y="253973"/>
                  <a:pt x="499388" y="292008"/>
                </a:cubicBezTo>
                <a:cubicBezTo>
                  <a:pt x="518709" y="390266"/>
                  <a:pt x="538029" y="488524"/>
                  <a:pt x="557350" y="586781"/>
                </a:cubicBezTo>
                <a:cubicBezTo>
                  <a:pt x="563790" y="618477"/>
                  <a:pt x="547690" y="650173"/>
                  <a:pt x="521929" y="659682"/>
                </a:cubicBezTo>
                <a:cubicBezTo>
                  <a:pt x="486508" y="672360"/>
                  <a:pt x="447866" y="653343"/>
                  <a:pt x="441426" y="615308"/>
                </a:cubicBezTo>
                <a:cubicBezTo>
                  <a:pt x="428546" y="548746"/>
                  <a:pt x="418886" y="479015"/>
                  <a:pt x="409225" y="412453"/>
                </a:cubicBezTo>
                <a:cubicBezTo>
                  <a:pt x="406005" y="409284"/>
                  <a:pt x="406005" y="406114"/>
                  <a:pt x="406005" y="402944"/>
                </a:cubicBezTo>
                <a:cubicBezTo>
                  <a:pt x="406005" y="634325"/>
                  <a:pt x="406005" y="868876"/>
                  <a:pt x="406005" y="1100257"/>
                </a:cubicBezTo>
                <a:cubicBezTo>
                  <a:pt x="406005" y="1112935"/>
                  <a:pt x="399565" y="1128783"/>
                  <a:pt x="396345" y="1141462"/>
                </a:cubicBezTo>
                <a:cubicBezTo>
                  <a:pt x="389905" y="1157310"/>
                  <a:pt x="373804" y="1163649"/>
                  <a:pt x="357704" y="1169988"/>
                </a:cubicBezTo>
                <a:cubicBezTo>
                  <a:pt x="348043" y="1169988"/>
                  <a:pt x="341603" y="1169988"/>
                  <a:pt x="335163" y="1169988"/>
                </a:cubicBezTo>
                <a:cubicBezTo>
                  <a:pt x="296522" y="1157310"/>
                  <a:pt x="286861" y="1131953"/>
                  <a:pt x="286861" y="1093918"/>
                </a:cubicBezTo>
                <a:cubicBezTo>
                  <a:pt x="286861" y="986151"/>
                  <a:pt x="286861" y="878385"/>
                  <a:pt x="286861" y="770618"/>
                </a:cubicBezTo>
                <a:cubicBezTo>
                  <a:pt x="286861" y="764279"/>
                  <a:pt x="286861" y="761109"/>
                  <a:pt x="286861" y="754770"/>
                </a:cubicBezTo>
                <a:cubicBezTo>
                  <a:pt x="280421" y="754770"/>
                  <a:pt x="277201" y="754770"/>
                  <a:pt x="270761" y="754770"/>
                </a:cubicBezTo>
                <a:cubicBezTo>
                  <a:pt x="270761" y="761109"/>
                  <a:pt x="270761" y="764279"/>
                  <a:pt x="270761" y="770618"/>
                </a:cubicBezTo>
                <a:cubicBezTo>
                  <a:pt x="270761" y="881554"/>
                  <a:pt x="270761" y="992490"/>
                  <a:pt x="270761" y="1103426"/>
                </a:cubicBezTo>
                <a:cubicBezTo>
                  <a:pt x="270761" y="1131953"/>
                  <a:pt x="264321" y="1150970"/>
                  <a:pt x="238560" y="1163649"/>
                </a:cubicBezTo>
                <a:cubicBezTo>
                  <a:pt x="232120" y="1166818"/>
                  <a:pt x="228899" y="1166818"/>
                  <a:pt x="225679" y="1169988"/>
                </a:cubicBezTo>
                <a:cubicBezTo>
                  <a:pt x="216019" y="1169988"/>
                  <a:pt x="209579" y="1169988"/>
                  <a:pt x="199919" y="1169988"/>
                </a:cubicBezTo>
                <a:cubicBezTo>
                  <a:pt x="180598" y="1163649"/>
                  <a:pt x="161277" y="1150970"/>
                  <a:pt x="154837" y="1128783"/>
                </a:cubicBezTo>
                <a:cubicBezTo>
                  <a:pt x="154837" y="1119274"/>
                  <a:pt x="154837" y="1109766"/>
                  <a:pt x="154837" y="1100257"/>
                </a:cubicBezTo>
                <a:cubicBezTo>
                  <a:pt x="154837" y="872045"/>
                  <a:pt x="154837" y="643834"/>
                  <a:pt x="154837" y="415623"/>
                </a:cubicBezTo>
                <a:cubicBezTo>
                  <a:pt x="154837" y="412453"/>
                  <a:pt x="154837" y="406114"/>
                  <a:pt x="151617" y="402944"/>
                </a:cubicBezTo>
                <a:cubicBezTo>
                  <a:pt x="148397" y="418792"/>
                  <a:pt x="145177" y="437810"/>
                  <a:pt x="141956" y="453658"/>
                </a:cubicBezTo>
                <a:cubicBezTo>
                  <a:pt x="135516" y="507541"/>
                  <a:pt x="125856" y="561424"/>
                  <a:pt x="116196" y="615308"/>
                </a:cubicBezTo>
                <a:cubicBezTo>
                  <a:pt x="112976" y="643834"/>
                  <a:pt x="83995" y="666021"/>
                  <a:pt x="55014" y="662852"/>
                </a:cubicBezTo>
                <a:cubicBezTo>
                  <a:pt x="22813" y="659682"/>
                  <a:pt x="-2948" y="634325"/>
                  <a:pt x="272" y="602629"/>
                </a:cubicBezTo>
                <a:cubicBezTo>
                  <a:pt x="3492" y="570933"/>
                  <a:pt x="9932" y="536068"/>
                  <a:pt x="16372" y="504372"/>
                </a:cubicBezTo>
                <a:cubicBezTo>
                  <a:pt x="29253" y="431471"/>
                  <a:pt x="42133" y="361739"/>
                  <a:pt x="58234" y="292008"/>
                </a:cubicBezTo>
                <a:cubicBezTo>
                  <a:pt x="64674" y="253973"/>
                  <a:pt x="83995" y="238125"/>
                  <a:pt x="122636" y="238125"/>
                </a:cubicBezTo>
                <a:close/>
                <a:moveTo>
                  <a:pt x="280454" y="0"/>
                </a:moveTo>
                <a:cubicBezTo>
                  <a:pt x="342019" y="0"/>
                  <a:pt x="397103" y="53975"/>
                  <a:pt x="397103" y="114300"/>
                </a:cubicBezTo>
                <a:cubicBezTo>
                  <a:pt x="397103" y="177800"/>
                  <a:pt x="342019" y="231775"/>
                  <a:pt x="280454" y="231775"/>
                </a:cubicBezTo>
                <a:cubicBezTo>
                  <a:pt x="215649" y="231775"/>
                  <a:pt x="160565" y="177800"/>
                  <a:pt x="160565" y="114300"/>
                </a:cubicBezTo>
                <a:cubicBezTo>
                  <a:pt x="160565" y="50800"/>
                  <a:pt x="215649" y="0"/>
                  <a:pt x="280454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983604C1-ABCF-E69B-C8A0-4F1120F2EA75}"/>
              </a:ext>
            </a:extLst>
          </p:cNvPr>
          <p:cNvSpPr>
            <a:spLocks/>
          </p:cNvSpPr>
          <p:nvPr/>
        </p:nvSpPr>
        <p:spPr bwMode="auto">
          <a:xfrm>
            <a:off x="8426756" y="8811423"/>
            <a:ext cx="808823" cy="1693565"/>
          </a:xfrm>
          <a:custGeom>
            <a:avLst/>
            <a:gdLst>
              <a:gd name="connsiteX0" fmla="*/ 122636 w 558770"/>
              <a:gd name="connsiteY0" fmla="*/ 238125 h 1169988"/>
              <a:gd name="connsiteX1" fmla="*/ 434986 w 558770"/>
              <a:gd name="connsiteY1" fmla="*/ 238125 h 1169988"/>
              <a:gd name="connsiteX2" fmla="*/ 499388 w 558770"/>
              <a:gd name="connsiteY2" fmla="*/ 292008 h 1169988"/>
              <a:gd name="connsiteX3" fmla="*/ 557350 w 558770"/>
              <a:gd name="connsiteY3" fmla="*/ 586781 h 1169988"/>
              <a:gd name="connsiteX4" fmla="*/ 521929 w 558770"/>
              <a:gd name="connsiteY4" fmla="*/ 659682 h 1169988"/>
              <a:gd name="connsiteX5" fmla="*/ 441426 w 558770"/>
              <a:gd name="connsiteY5" fmla="*/ 615308 h 1169988"/>
              <a:gd name="connsiteX6" fmla="*/ 409225 w 558770"/>
              <a:gd name="connsiteY6" fmla="*/ 412453 h 1169988"/>
              <a:gd name="connsiteX7" fmla="*/ 406005 w 558770"/>
              <a:gd name="connsiteY7" fmla="*/ 402944 h 1169988"/>
              <a:gd name="connsiteX8" fmla="*/ 406005 w 558770"/>
              <a:gd name="connsiteY8" fmla="*/ 1100257 h 1169988"/>
              <a:gd name="connsiteX9" fmla="*/ 396345 w 558770"/>
              <a:gd name="connsiteY9" fmla="*/ 1141462 h 1169988"/>
              <a:gd name="connsiteX10" fmla="*/ 357704 w 558770"/>
              <a:gd name="connsiteY10" fmla="*/ 1169988 h 1169988"/>
              <a:gd name="connsiteX11" fmla="*/ 335163 w 558770"/>
              <a:gd name="connsiteY11" fmla="*/ 1169988 h 1169988"/>
              <a:gd name="connsiteX12" fmla="*/ 286861 w 558770"/>
              <a:gd name="connsiteY12" fmla="*/ 1093918 h 1169988"/>
              <a:gd name="connsiteX13" fmla="*/ 286861 w 558770"/>
              <a:gd name="connsiteY13" fmla="*/ 770618 h 1169988"/>
              <a:gd name="connsiteX14" fmla="*/ 286861 w 558770"/>
              <a:gd name="connsiteY14" fmla="*/ 754770 h 1169988"/>
              <a:gd name="connsiteX15" fmla="*/ 270761 w 558770"/>
              <a:gd name="connsiteY15" fmla="*/ 754770 h 1169988"/>
              <a:gd name="connsiteX16" fmla="*/ 270761 w 558770"/>
              <a:gd name="connsiteY16" fmla="*/ 770618 h 1169988"/>
              <a:gd name="connsiteX17" fmla="*/ 270761 w 558770"/>
              <a:gd name="connsiteY17" fmla="*/ 1103426 h 1169988"/>
              <a:gd name="connsiteX18" fmla="*/ 238560 w 558770"/>
              <a:gd name="connsiteY18" fmla="*/ 1163649 h 1169988"/>
              <a:gd name="connsiteX19" fmla="*/ 225679 w 558770"/>
              <a:gd name="connsiteY19" fmla="*/ 1169988 h 1169988"/>
              <a:gd name="connsiteX20" fmla="*/ 199919 w 558770"/>
              <a:gd name="connsiteY20" fmla="*/ 1169988 h 1169988"/>
              <a:gd name="connsiteX21" fmla="*/ 154837 w 558770"/>
              <a:gd name="connsiteY21" fmla="*/ 1128783 h 1169988"/>
              <a:gd name="connsiteX22" fmla="*/ 154837 w 558770"/>
              <a:gd name="connsiteY22" fmla="*/ 1100257 h 1169988"/>
              <a:gd name="connsiteX23" fmla="*/ 154837 w 558770"/>
              <a:gd name="connsiteY23" fmla="*/ 415623 h 1169988"/>
              <a:gd name="connsiteX24" fmla="*/ 151617 w 558770"/>
              <a:gd name="connsiteY24" fmla="*/ 402944 h 1169988"/>
              <a:gd name="connsiteX25" fmla="*/ 141956 w 558770"/>
              <a:gd name="connsiteY25" fmla="*/ 453658 h 1169988"/>
              <a:gd name="connsiteX26" fmla="*/ 116196 w 558770"/>
              <a:gd name="connsiteY26" fmla="*/ 615308 h 1169988"/>
              <a:gd name="connsiteX27" fmla="*/ 55014 w 558770"/>
              <a:gd name="connsiteY27" fmla="*/ 662852 h 1169988"/>
              <a:gd name="connsiteX28" fmla="*/ 272 w 558770"/>
              <a:gd name="connsiteY28" fmla="*/ 602629 h 1169988"/>
              <a:gd name="connsiteX29" fmla="*/ 16372 w 558770"/>
              <a:gd name="connsiteY29" fmla="*/ 504372 h 1169988"/>
              <a:gd name="connsiteX30" fmla="*/ 58234 w 558770"/>
              <a:gd name="connsiteY30" fmla="*/ 292008 h 1169988"/>
              <a:gd name="connsiteX31" fmla="*/ 122636 w 558770"/>
              <a:gd name="connsiteY31" fmla="*/ 238125 h 1169988"/>
              <a:gd name="connsiteX32" fmla="*/ 280454 w 558770"/>
              <a:gd name="connsiteY32" fmla="*/ 0 h 1169988"/>
              <a:gd name="connsiteX33" fmla="*/ 397103 w 558770"/>
              <a:gd name="connsiteY33" fmla="*/ 114300 h 1169988"/>
              <a:gd name="connsiteX34" fmla="*/ 280454 w 558770"/>
              <a:gd name="connsiteY34" fmla="*/ 231775 h 1169988"/>
              <a:gd name="connsiteX35" fmla="*/ 160565 w 558770"/>
              <a:gd name="connsiteY35" fmla="*/ 114300 h 1169988"/>
              <a:gd name="connsiteX36" fmla="*/ 280454 w 558770"/>
              <a:gd name="connsiteY36" fmla="*/ 0 h 116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58770" h="1169988">
                <a:moveTo>
                  <a:pt x="122636" y="238125"/>
                </a:moveTo>
                <a:cubicBezTo>
                  <a:pt x="225679" y="238125"/>
                  <a:pt x="331943" y="238125"/>
                  <a:pt x="434986" y="238125"/>
                </a:cubicBezTo>
                <a:cubicBezTo>
                  <a:pt x="473627" y="238125"/>
                  <a:pt x="492948" y="253973"/>
                  <a:pt x="499388" y="292008"/>
                </a:cubicBezTo>
                <a:cubicBezTo>
                  <a:pt x="518709" y="390266"/>
                  <a:pt x="538029" y="488524"/>
                  <a:pt x="557350" y="586781"/>
                </a:cubicBezTo>
                <a:cubicBezTo>
                  <a:pt x="563790" y="618477"/>
                  <a:pt x="547690" y="650173"/>
                  <a:pt x="521929" y="659682"/>
                </a:cubicBezTo>
                <a:cubicBezTo>
                  <a:pt x="486508" y="672360"/>
                  <a:pt x="447866" y="653343"/>
                  <a:pt x="441426" y="615308"/>
                </a:cubicBezTo>
                <a:cubicBezTo>
                  <a:pt x="428546" y="548746"/>
                  <a:pt x="418886" y="479015"/>
                  <a:pt x="409225" y="412453"/>
                </a:cubicBezTo>
                <a:cubicBezTo>
                  <a:pt x="406005" y="409284"/>
                  <a:pt x="406005" y="406114"/>
                  <a:pt x="406005" y="402944"/>
                </a:cubicBezTo>
                <a:cubicBezTo>
                  <a:pt x="406005" y="634325"/>
                  <a:pt x="406005" y="868876"/>
                  <a:pt x="406005" y="1100257"/>
                </a:cubicBezTo>
                <a:cubicBezTo>
                  <a:pt x="406005" y="1112935"/>
                  <a:pt x="399565" y="1128783"/>
                  <a:pt x="396345" y="1141462"/>
                </a:cubicBezTo>
                <a:cubicBezTo>
                  <a:pt x="389905" y="1157310"/>
                  <a:pt x="373804" y="1163649"/>
                  <a:pt x="357704" y="1169988"/>
                </a:cubicBezTo>
                <a:cubicBezTo>
                  <a:pt x="348043" y="1169988"/>
                  <a:pt x="341603" y="1169988"/>
                  <a:pt x="335163" y="1169988"/>
                </a:cubicBezTo>
                <a:cubicBezTo>
                  <a:pt x="296522" y="1157310"/>
                  <a:pt x="286861" y="1131953"/>
                  <a:pt x="286861" y="1093918"/>
                </a:cubicBezTo>
                <a:cubicBezTo>
                  <a:pt x="286861" y="986151"/>
                  <a:pt x="286861" y="878385"/>
                  <a:pt x="286861" y="770618"/>
                </a:cubicBezTo>
                <a:cubicBezTo>
                  <a:pt x="286861" y="764279"/>
                  <a:pt x="286861" y="761109"/>
                  <a:pt x="286861" y="754770"/>
                </a:cubicBezTo>
                <a:cubicBezTo>
                  <a:pt x="280421" y="754770"/>
                  <a:pt x="277201" y="754770"/>
                  <a:pt x="270761" y="754770"/>
                </a:cubicBezTo>
                <a:cubicBezTo>
                  <a:pt x="270761" y="761109"/>
                  <a:pt x="270761" y="764279"/>
                  <a:pt x="270761" y="770618"/>
                </a:cubicBezTo>
                <a:cubicBezTo>
                  <a:pt x="270761" y="881554"/>
                  <a:pt x="270761" y="992490"/>
                  <a:pt x="270761" y="1103426"/>
                </a:cubicBezTo>
                <a:cubicBezTo>
                  <a:pt x="270761" y="1131953"/>
                  <a:pt x="264321" y="1150970"/>
                  <a:pt x="238560" y="1163649"/>
                </a:cubicBezTo>
                <a:cubicBezTo>
                  <a:pt x="232120" y="1166818"/>
                  <a:pt x="228899" y="1166818"/>
                  <a:pt x="225679" y="1169988"/>
                </a:cubicBezTo>
                <a:cubicBezTo>
                  <a:pt x="216019" y="1169988"/>
                  <a:pt x="209579" y="1169988"/>
                  <a:pt x="199919" y="1169988"/>
                </a:cubicBezTo>
                <a:cubicBezTo>
                  <a:pt x="180598" y="1163649"/>
                  <a:pt x="161277" y="1150970"/>
                  <a:pt x="154837" y="1128783"/>
                </a:cubicBezTo>
                <a:cubicBezTo>
                  <a:pt x="154837" y="1119274"/>
                  <a:pt x="154837" y="1109766"/>
                  <a:pt x="154837" y="1100257"/>
                </a:cubicBezTo>
                <a:cubicBezTo>
                  <a:pt x="154837" y="872045"/>
                  <a:pt x="154837" y="643834"/>
                  <a:pt x="154837" y="415623"/>
                </a:cubicBezTo>
                <a:cubicBezTo>
                  <a:pt x="154837" y="412453"/>
                  <a:pt x="154837" y="406114"/>
                  <a:pt x="151617" y="402944"/>
                </a:cubicBezTo>
                <a:cubicBezTo>
                  <a:pt x="148397" y="418792"/>
                  <a:pt x="145177" y="437810"/>
                  <a:pt x="141956" y="453658"/>
                </a:cubicBezTo>
                <a:cubicBezTo>
                  <a:pt x="135516" y="507541"/>
                  <a:pt x="125856" y="561424"/>
                  <a:pt x="116196" y="615308"/>
                </a:cubicBezTo>
                <a:cubicBezTo>
                  <a:pt x="112976" y="643834"/>
                  <a:pt x="83995" y="666021"/>
                  <a:pt x="55014" y="662852"/>
                </a:cubicBezTo>
                <a:cubicBezTo>
                  <a:pt x="22813" y="659682"/>
                  <a:pt x="-2948" y="634325"/>
                  <a:pt x="272" y="602629"/>
                </a:cubicBezTo>
                <a:cubicBezTo>
                  <a:pt x="3492" y="570933"/>
                  <a:pt x="9932" y="536068"/>
                  <a:pt x="16372" y="504372"/>
                </a:cubicBezTo>
                <a:cubicBezTo>
                  <a:pt x="29253" y="431471"/>
                  <a:pt x="42133" y="361739"/>
                  <a:pt x="58234" y="292008"/>
                </a:cubicBezTo>
                <a:cubicBezTo>
                  <a:pt x="64674" y="253973"/>
                  <a:pt x="83995" y="238125"/>
                  <a:pt x="122636" y="238125"/>
                </a:cubicBezTo>
                <a:close/>
                <a:moveTo>
                  <a:pt x="280454" y="0"/>
                </a:moveTo>
                <a:cubicBezTo>
                  <a:pt x="342019" y="0"/>
                  <a:pt x="397103" y="53975"/>
                  <a:pt x="397103" y="114300"/>
                </a:cubicBezTo>
                <a:cubicBezTo>
                  <a:pt x="397103" y="177800"/>
                  <a:pt x="342019" y="231775"/>
                  <a:pt x="280454" y="231775"/>
                </a:cubicBezTo>
                <a:cubicBezTo>
                  <a:pt x="215649" y="231775"/>
                  <a:pt x="160565" y="177800"/>
                  <a:pt x="160565" y="114300"/>
                </a:cubicBezTo>
                <a:cubicBezTo>
                  <a:pt x="160565" y="50800"/>
                  <a:pt x="215649" y="0"/>
                  <a:pt x="280454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FA04A61-9A82-C366-2F5D-A77E09991652}"/>
              </a:ext>
            </a:extLst>
          </p:cNvPr>
          <p:cNvSpPr>
            <a:spLocks/>
          </p:cNvSpPr>
          <p:nvPr/>
        </p:nvSpPr>
        <p:spPr bwMode="auto">
          <a:xfrm>
            <a:off x="9940511" y="8811423"/>
            <a:ext cx="808823" cy="1693565"/>
          </a:xfrm>
          <a:custGeom>
            <a:avLst/>
            <a:gdLst>
              <a:gd name="connsiteX0" fmla="*/ 122636 w 558770"/>
              <a:gd name="connsiteY0" fmla="*/ 238125 h 1169988"/>
              <a:gd name="connsiteX1" fmla="*/ 434986 w 558770"/>
              <a:gd name="connsiteY1" fmla="*/ 238125 h 1169988"/>
              <a:gd name="connsiteX2" fmla="*/ 499388 w 558770"/>
              <a:gd name="connsiteY2" fmla="*/ 292008 h 1169988"/>
              <a:gd name="connsiteX3" fmla="*/ 557350 w 558770"/>
              <a:gd name="connsiteY3" fmla="*/ 586781 h 1169988"/>
              <a:gd name="connsiteX4" fmla="*/ 521929 w 558770"/>
              <a:gd name="connsiteY4" fmla="*/ 659682 h 1169988"/>
              <a:gd name="connsiteX5" fmla="*/ 441426 w 558770"/>
              <a:gd name="connsiteY5" fmla="*/ 615308 h 1169988"/>
              <a:gd name="connsiteX6" fmla="*/ 409225 w 558770"/>
              <a:gd name="connsiteY6" fmla="*/ 412453 h 1169988"/>
              <a:gd name="connsiteX7" fmla="*/ 406005 w 558770"/>
              <a:gd name="connsiteY7" fmla="*/ 402944 h 1169988"/>
              <a:gd name="connsiteX8" fmla="*/ 406005 w 558770"/>
              <a:gd name="connsiteY8" fmla="*/ 1100257 h 1169988"/>
              <a:gd name="connsiteX9" fmla="*/ 396345 w 558770"/>
              <a:gd name="connsiteY9" fmla="*/ 1141462 h 1169988"/>
              <a:gd name="connsiteX10" fmla="*/ 357704 w 558770"/>
              <a:gd name="connsiteY10" fmla="*/ 1169988 h 1169988"/>
              <a:gd name="connsiteX11" fmla="*/ 335163 w 558770"/>
              <a:gd name="connsiteY11" fmla="*/ 1169988 h 1169988"/>
              <a:gd name="connsiteX12" fmla="*/ 286861 w 558770"/>
              <a:gd name="connsiteY12" fmla="*/ 1093918 h 1169988"/>
              <a:gd name="connsiteX13" fmla="*/ 286861 w 558770"/>
              <a:gd name="connsiteY13" fmla="*/ 770618 h 1169988"/>
              <a:gd name="connsiteX14" fmla="*/ 286861 w 558770"/>
              <a:gd name="connsiteY14" fmla="*/ 754770 h 1169988"/>
              <a:gd name="connsiteX15" fmla="*/ 270761 w 558770"/>
              <a:gd name="connsiteY15" fmla="*/ 754770 h 1169988"/>
              <a:gd name="connsiteX16" fmla="*/ 270761 w 558770"/>
              <a:gd name="connsiteY16" fmla="*/ 770618 h 1169988"/>
              <a:gd name="connsiteX17" fmla="*/ 270761 w 558770"/>
              <a:gd name="connsiteY17" fmla="*/ 1103426 h 1169988"/>
              <a:gd name="connsiteX18" fmla="*/ 238560 w 558770"/>
              <a:gd name="connsiteY18" fmla="*/ 1163649 h 1169988"/>
              <a:gd name="connsiteX19" fmla="*/ 225679 w 558770"/>
              <a:gd name="connsiteY19" fmla="*/ 1169988 h 1169988"/>
              <a:gd name="connsiteX20" fmla="*/ 199919 w 558770"/>
              <a:gd name="connsiteY20" fmla="*/ 1169988 h 1169988"/>
              <a:gd name="connsiteX21" fmla="*/ 154837 w 558770"/>
              <a:gd name="connsiteY21" fmla="*/ 1128783 h 1169988"/>
              <a:gd name="connsiteX22" fmla="*/ 154837 w 558770"/>
              <a:gd name="connsiteY22" fmla="*/ 1100257 h 1169988"/>
              <a:gd name="connsiteX23" fmla="*/ 154837 w 558770"/>
              <a:gd name="connsiteY23" fmla="*/ 415623 h 1169988"/>
              <a:gd name="connsiteX24" fmla="*/ 151617 w 558770"/>
              <a:gd name="connsiteY24" fmla="*/ 402944 h 1169988"/>
              <a:gd name="connsiteX25" fmla="*/ 141956 w 558770"/>
              <a:gd name="connsiteY25" fmla="*/ 453658 h 1169988"/>
              <a:gd name="connsiteX26" fmla="*/ 116196 w 558770"/>
              <a:gd name="connsiteY26" fmla="*/ 615308 h 1169988"/>
              <a:gd name="connsiteX27" fmla="*/ 55014 w 558770"/>
              <a:gd name="connsiteY27" fmla="*/ 662852 h 1169988"/>
              <a:gd name="connsiteX28" fmla="*/ 272 w 558770"/>
              <a:gd name="connsiteY28" fmla="*/ 602629 h 1169988"/>
              <a:gd name="connsiteX29" fmla="*/ 16372 w 558770"/>
              <a:gd name="connsiteY29" fmla="*/ 504372 h 1169988"/>
              <a:gd name="connsiteX30" fmla="*/ 58234 w 558770"/>
              <a:gd name="connsiteY30" fmla="*/ 292008 h 1169988"/>
              <a:gd name="connsiteX31" fmla="*/ 122636 w 558770"/>
              <a:gd name="connsiteY31" fmla="*/ 238125 h 1169988"/>
              <a:gd name="connsiteX32" fmla="*/ 280454 w 558770"/>
              <a:gd name="connsiteY32" fmla="*/ 0 h 1169988"/>
              <a:gd name="connsiteX33" fmla="*/ 397103 w 558770"/>
              <a:gd name="connsiteY33" fmla="*/ 114300 h 1169988"/>
              <a:gd name="connsiteX34" fmla="*/ 280454 w 558770"/>
              <a:gd name="connsiteY34" fmla="*/ 231775 h 1169988"/>
              <a:gd name="connsiteX35" fmla="*/ 160565 w 558770"/>
              <a:gd name="connsiteY35" fmla="*/ 114300 h 1169988"/>
              <a:gd name="connsiteX36" fmla="*/ 280454 w 558770"/>
              <a:gd name="connsiteY36" fmla="*/ 0 h 116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58770" h="1169988">
                <a:moveTo>
                  <a:pt x="122636" y="238125"/>
                </a:moveTo>
                <a:cubicBezTo>
                  <a:pt x="225679" y="238125"/>
                  <a:pt x="331943" y="238125"/>
                  <a:pt x="434986" y="238125"/>
                </a:cubicBezTo>
                <a:cubicBezTo>
                  <a:pt x="473627" y="238125"/>
                  <a:pt x="492948" y="253973"/>
                  <a:pt x="499388" y="292008"/>
                </a:cubicBezTo>
                <a:cubicBezTo>
                  <a:pt x="518709" y="390266"/>
                  <a:pt x="538029" y="488524"/>
                  <a:pt x="557350" y="586781"/>
                </a:cubicBezTo>
                <a:cubicBezTo>
                  <a:pt x="563790" y="618477"/>
                  <a:pt x="547690" y="650173"/>
                  <a:pt x="521929" y="659682"/>
                </a:cubicBezTo>
                <a:cubicBezTo>
                  <a:pt x="486508" y="672360"/>
                  <a:pt x="447866" y="653343"/>
                  <a:pt x="441426" y="615308"/>
                </a:cubicBezTo>
                <a:cubicBezTo>
                  <a:pt x="428546" y="548746"/>
                  <a:pt x="418886" y="479015"/>
                  <a:pt x="409225" y="412453"/>
                </a:cubicBezTo>
                <a:cubicBezTo>
                  <a:pt x="406005" y="409284"/>
                  <a:pt x="406005" y="406114"/>
                  <a:pt x="406005" y="402944"/>
                </a:cubicBezTo>
                <a:cubicBezTo>
                  <a:pt x="406005" y="634325"/>
                  <a:pt x="406005" y="868876"/>
                  <a:pt x="406005" y="1100257"/>
                </a:cubicBezTo>
                <a:cubicBezTo>
                  <a:pt x="406005" y="1112935"/>
                  <a:pt x="399565" y="1128783"/>
                  <a:pt x="396345" y="1141462"/>
                </a:cubicBezTo>
                <a:cubicBezTo>
                  <a:pt x="389905" y="1157310"/>
                  <a:pt x="373804" y="1163649"/>
                  <a:pt x="357704" y="1169988"/>
                </a:cubicBezTo>
                <a:cubicBezTo>
                  <a:pt x="348043" y="1169988"/>
                  <a:pt x="341603" y="1169988"/>
                  <a:pt x="335163" y="1169988"/>
                </a:cubicBezTo>
                <a:cubicBezTo>
                  <a:pt x="296522" y="1157310"/>
                  <a:pt x="286861" y="1131953"/>
                  <a:pt x="286861" y="1093918"/>
                </a:cubicBezTo>
                <a:cubicBezTo>
                  <a:pt x="286861" y="986151"/>
                  <a:pt x="286861" y="878385"/>
                  <a:pt x="286861" y="770618"/>
                </a:cubicBezTo>
                <a:cubicBezTo>
                  <a:pt x="286861" y="764279"/>
                  <a:pt x="286861" y="761109"/>
                  <a:pt x="286861" y="754770"/>
                </a:cubicBezTo>
                <a:cubicBezTo>
                  <a:pt x="280421" y="754770"/>
                  <a:pt x="277201" y="754770"/>
                  <a:pt x="270761" y="754770"/>
                </a:cubicBezTo>
                <a:cubicBezTo>
                  <a:pt x="270761" y="761109"/>
                  <a:pt x="270761" y="764279"/>
                  <a:pt x="270761" y="770618"/>
                </a:cubicBezTo>
                <a:cubicBezTo>
                  <a:pt x="270761" y="881554"/>
                  <a:pt x="270761" y="992490"/>
                  <a:pt x="270761" y="1103426"/>
                </a:cubicBezTo>
                <a:cubicBezTo>
                  <a:pt x="270761" y="1131953"/>
                  <a:pt x="264321" y="1150970"/>
                  <a:pt x="238560" y="1163649"/>
                </a:cubicBezTo>
                <a:cubicBezTo>
                  <a:pt x="232120" y="1166818"/>
                  <a:pt x="228899" y="1166818"/>
                  <a:pt x="225679" y="1169988"/>
                </a:cubicBezTo>
                <a:cubicBezTo>
                  <a:pt x="216019" y="1169988"/>
                  <a:pt x="209579" y="1169988"/>
                  <a:pt x="199919" y="1169988"/>
                </a:cubicBezTo>
                <a:cubicBezTo>
                  <a:pt x="180598" y="1163649"/>
                  <a:pt x="161277" y="1150970"/>
                  <a:pt x="154837" y="1128783"/>
                </a:cubicBezTo>
                <a:cubicBezTo>
                  <a:pt x="154837" y="1119274"/>
                  <a:pt x="154837" y="1109766"/>
                  <a:pt x="154837" y="1100257"/>
                </a:cubicBezTo>
                <a:cubicBezTo>
                  <a:pt x="154837" y="872045"/>
                  <a:pt x="154837" y="643834"/>
                  <a:pt x="154837" y="415623"/>
                </a:cubicBezTo>
                <a:cubicBezTo>
                  <a:pt x="154837" y="412453"/>
                  <a:pt x="154837" y="406114"/>
                  <a:pt x="151617" y="402944"/>
                </a:cubicBezTo>
                <a:cubicBezTo>
                  <a:pt x="148397" y="418792"/>
                  <a:pt x="145177" y="437810"/>
                  <a:pt x="141956" y="453658"/>
                </a:cubicBezTo>
                <a:cubicBezTo>
                  <a:pt x="135516" y="507541"/>
                  <a:pt x="125856" y="561424"/>
                  <a:pt x="116196" y="615308"/>
                </a:cubicBezTo>
                <a:cubicBezTo>
                  <a:pt x="112976" y="643834"/>
                  <a:pt x="83995" y="666021"/>
                  <a:pt x="55014" y="662852"/>
                </a:cubicBezTo>
                <a:cubicBezTo>
                  <a:pt x="22813" y="659682"/>
                  <a:pt x="-2948" y="634325"/>
                  <a:pt x="272" y="602629"/>
                </a:cubicBezTo>
                <a:cubicBezTo>
                  <a:pt x="3492" y="570933"/>
                  <a:pt x="9932" y="536068"/>
                  <a:pt x="16372" y="504372"/>
                </a:cubicBezTo>
                <a:cubicBezTo>
                  <a:pt x="29253" y="431471"/>
                  <a:pt x="42133" y="361739"/>
                  <a:pt x="58234" y="292008"/>
                </a:cubicBezTo>
                <a:cubicBezTo>
                  <a:pt x="64674" y="253973"/>
                  <a:pt x="83995" y="238125"/>
                  <a:pt x="122636" y="238125"/>
                </a:cubicBezTo>
                <a:close/>
                <a:moveTo>
                  <a:pt x="280454" y="0"/>
                </a:moveTo>
                <a:cubicBezTo>
                  <a:pt x="342019" y="0"/>
                  <a:pt x="397103" y="53975"/>
                  <a:pt x="397103" y="114300"/>
                </a:cubicBezTo>
                <a:cubicBezTo>
                  <a:pt x="397103" y="177800"/>
                  <a:pt x="342019" y="231775"/>
                  <a:pt x="280454" y="231775"/>
                </a:cubicBezTo>
                <a:cubicBezTo>
                  <a:pt x="215649" y="231775"/>
                  <a:pt x="160565" y="177800"/>
                  <a:pt x="160565" y="114300"/>
                </a:cubicBezTo>
                <a:cubicBezTo>
                  <a:pt x="160565" y="50800"/>
                  <a:pt x="215649" y="0"/>
                  <a:pt x="280454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B967A404-678F-3283-B65E-B745C6CDFD57}"/>
              </a:ext>
            </a:extLst>
          </p:cNvPr>
          <p:cNvSpPr>
            <a:spLocks/>
          </p:cNvSpPr>
          <p:nvPr/>
        </p:nvSpPr>
        <p:spPr bwMode="auto">
          <a:xfrm>
            <a:off x="11454266" y="8811423"/>
            <a:ext cx="808823" cy="1693565"/>
          </a:xfrm>
          <a:custGeom>
            <a:avLst/>
            <a:gdLst>
              <a:gd name="connsiteX0" fmla="*/ 122636 w 558770"/>
              <a:gd name="connsiteY0" fmla="*/ 238125 h 1169988"/>
              <a:gd name="connsiteX1" fmla="*/ 434986 w 558770"/>
              <a:gd name="connsiteY1" fmla="*/ 238125 h 1169988"/>
              <a:gd name="connsiteX2" fmla="*/ 499388 w 558770"/>
              <a:gd name="connsiteY2" fmla="*/ 292008 h 1169988"/>
              <a:gd name="connsiteX3" fmla="*/ 557350 w 558770"/>
              <a:gd name="connsiteY3" fmla="*/ 586781 h 1169988"/>
              <a:gd name="connsiteX4" fmla="*/ 521929 w 558770"/>
              <a:gd name="connsiteY4" fmla="*/ 659682 h 1169988"/>
              <a:gd name="connsiteX5" fmla="*/ 441426 w 558770"/>
              <a:gd name="connsiteY5" fmla="*/ 615308 h 1169988"/>
              <a:gd name="connsiteX6" fmla="*/ 409225 w 558770"/>
              <a:gd name="connsiteY6" fmla="*/ 412453 h 1169988"/>
              <a:gd name="connsiteX7" fmla="*/ 406005 w 558770"/>
              <a:gd name="connsiteY7" fmla="*/ 402944 h 1169988"/>
              <a:gd name="connsiteX8" fmla="*/ 406005 w 558770"/>
              <a:gd name="connsiteY8" fmla="*/ 1100257 h 1169988"/>
              <a:gd name="connsiteX9" fmla="*/ 396345 w 558770"/>
              <a:gd name="connsiteY9" fmla="*/ 1141462 h 1169988"/>
              <a:gd name="connsiteX10" fmla="*/ 357704 w 558770"/>
              <a:gd name="connsiteY10" fmla="*/ 1169988 h 1169988"/>
              <a:gd name="connsiteX11" fmla="*/ 335163 w 558770"/>
              <a:gd name="connsiteY11" fmla="*/ 1169988 h 1169988"/>
              <a:gd name="connsiteX12" fmla="*/ 286861 w 558770"/>
              <a:gd name="connsiteY12" fmla="*/ 1093918 h 1169988"/>
              <a:gd name="connsiteX13" fmla="*/ 286861 w 558770"/>
              <a:gd name="connsiteY13" fmla="*/ 770618 h 1169988"/>
              <a:gd name="connsiteX14" fmla="*/ 286861 w 558770"/>
              <a:gd name="connsiteY14" fmla="*/ 754770 h 1169988"/>
              <a:gd name="connsiteX15" fmla="*/ 270761 w 558770"/>
              <a:gd name="connsiteY15" fmla="*/ 754770 h 1169988"/>
              <a:gd name="connsiteX16" fmla="*/ 270761 w 558770"/>
              <a:gd name="connsiteY16" fmla="*/ 770618 h 1169988"/>
              <a:gd name="connsiteX17" fmla="*/ 270761 w 558770"/>
              <a:gd name="connsiteY17" fmla="*/ 1103426 h 1169988"/>
              <a:gd name="connsiteX18" fmla="*/ 238560 w 558770"/>
              <a:gd name="connsiteY18" fmla="*/ 1163649 h 1169988"/>
              <a:gd name="connsiteX19" fmla="*/ 225679 w 558770"/>
              <a:gd name="connsiteY19" fmla="*/ 1169988 h 1169988"/>
              <a:gd name="connsiteX20" fmla="*/ 199919 w 558770"/>
              <a:gd name="connsiteY20" fmla="*/ 1169988 h 1169988"/>
              <a:gd name="connsiteX21" fmla="*/ 154837 w 558770"/>
              <a:gd name="connsiteY21" fmla="*/ 1128783 h 1169988"/>
              <a:gd name="connsiteX22" fmla="*/ 154837 w 558770"/>
              <a:gd name="connsiteY22" fmla="*/ 1100257 h 1169988"/>
              <a:gd name="connsiteX23" fmla="*/ 154837 w 558770"/>
              <a:gd name="connsiteY23" fmla="*/ 415623 h 1169988"/>
              <a:gd name="connsiteX24" fmla="*/ 151617 w 558770"/>
              <a:gd name="connsiteY24" fmla="*/ 402944 h 1169988"/>
              <a:gd name="connsiteX25" fmla="*/ 141956 w 558770"/>
              <a:gd name="connsiteY25" fmla="*/ 453658 h 1169988"/>
              <a:gd name="connsiteX26" fmla="*/ 116196 w 558770"/>
              <a:gd name="connsiteY26" fmla="*/ 615308 h 1169988"/>
              <a:gd name="connsiteX27" fmla="*/ 55014 w 558770"/>
              <a:gd name="connsiteY27" fmla="*/ 662852 h 1169988"/>
              <a:gd name="connsiteX28" fmla="*/ 272 w 558770"/>
              <a:gd name="connsiteY28" fmla="*/ 602629 h 1169988"/>
              <a:gd name="connsiteX29" fmla="*/ 16372 w 558770"/>
              <a:gd name="connsiteY29" fmla="*/ 504372 h 1169988"/>
              <a:gd name="connsiteX30" fmla="*/ 58234 w 558770"/>
              <a:gd name="connsiteY30" fmla="*/ 292008 h 1169988"/>
              <a:gd name="connsiteX31" fmla="*/ 122636 w 558770"/>
              <a:gd name="connsiteY31" fmla="*/ 238125 h 1169988"/>
              <a:gd name="connsiteX32" fmla="*/ 280454 w 558770"/>
              <a:gd name="connsiteY32" fmla="*/ 0 h 1169988"/>
              <a:gd name="connsiteX33" fmla="*/ 397103 w 558770"/>
              <a:gd name="connsiteY33" fmla="*/ 114300 h 1169988"/>
              <a:gd name="connsiteX34" fmla="*/ 280454 w 558770"/>
              <a:gd name="connsiteY34" fmla="*/ 231775 h 1169988"/>
              <a:gd name="connsiteX35" fmla="*/ 160565 w 558770"/>
              <a:gd name="connsiteY35" fmla="*/ 114300 h 1169988"/>
              <a:gd name="connsiteX36" fmla="*/ 280454 w 558770"/>
              <a:gd name="connsiteY36" fmla="*/ 0 h 116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58770" h="1169988">
                <a:moveTo>
                  <a:pt x="122636" y="238125"/>
                </a:moveTo>
                <a:cubicBezTo>
                  <a:pt x="225679" y="238125"/>
                  <a:pt x="331943" y="238125"/>
                  <a:pt x="434986" y="238125"/>
                </a:cubicBezTo>
                <a:cubicBezTo>
                  <a:pt x="473627" y="238125"/>
                  <a:pt x="492948" y="253973"/>
                  <a:pt x="499388" y="292008"/>
                </a:cubicBezTo>
                <a:cubicBezTo>
                  <a:pt x="518709" y="390266"/>
                  <a:pt x="538029" y="488524"/>
                  <a:pt x="557350" y="586781"/>
                </a:cubicBezTo>
                <a:cubicBezTo>
                  <a:pt x="563790" y="618477"/>
                  <a:pt x="547690" y="650173"/>
                  <a:pt x="521929" y="659682"/>
                </a:cubicBezTo>
                <a:cubicBezTo>
                  <a:pt x="486508" y="672360"/>
                  <a:pt x="447866" y="653343"/>
                  <a:pt x="441426" y="615308"/>
                </a:cubicBezTo>
                <a:cubicBezTo>
                  <a:pt x="428546" y="548746"/>
                  <a:pt x="418886" y="479015"/>
                  <a:pt x="409225" y="412453"/>
                </a:cubicBezTo>
                <a:cubicBezTo>
                  <a:pt x="406005" y="409284"/>
                  <a:pt x="406005" y="406114"/>
                  <a:pt x="406005" y="402944"/>
                </a:cubicBezTo>
                <a:cubicBezTo>
                  <a:pt x="406005" y="634325"/>
                  <a:pt x="406005" y="868876"/>
                  <a:pt x="406005" y="1100257"/>
                </a:cubicBezTo>
                <a:cubicBezTo>
                  <a:pt x="406005" y="1112935"/>
                  <a:pt x="399565" y="1128783"/>
                  <a:pt x="396345" y="1141462"/>
                </a:cubicBezTo>
                <a:cubicBezTo>
                  <a:pt x="389905" y="1157310"/>
                  <a:pt x="373804" y="1163649"/>
                  <a:pt x="357704" y="1169988"/>
                </a:cubicBezTo>
                <a:cubicBezTo>
                  <a:pt x="348043" y="1169988"/>
                  <a:pt x="341603" y="1169988"/>
                  <a:pt x="335163" y="1169988"/>
                </a:cubicBezTo>
                <a:cubicBezTo>
                  <a:pt x="296522" y="1157310"/>
                  <a:pt x="286861" y="1131953"/>
                  <a:pt x="286861" y="1093918"/>
                </a:cubicBezTo>
                <a:cubicBezTo>
                  <a:pt x="286861" y="986151"/>
                  <a:pt x="286861" y="878385"/>
                  <a:pt x="286861" y="770618"/>
                </a:cubicBezTo>
                <a:cubicBezTo>
                  <a:pt x="286861" y="764279"/>
                  <a:pt x="286861" y="761109"/>
                  <a:pt x="286861" y="754770"/>
                </a:cubicBezTo>
                <a:cubicBezTo>
                  <a:pt x="280421" y="754770"/>
                  <a:pt x="277201" y="754770"/>
                  <a:pt x="270761" y="754770"/>
                </a:cubicBezTo>
                <a:cubicBezTo>
                  <a:pt x="270761" y="761109"/>
                  <a:pt x="270761" y="764279"/>
                  <a:pt x="270761" y="770618"/>
                </a:cubicBezTo>
                <a:cubicBezTo>
                  <a:pt x="270761" y="881554"/>
                  <a:pt x="270761" y="992490"/>
                  <a:pt x="270761" y="1103426"/>
                </a:cubicBezTo>
                <a:cubicBezTo>
                  <a:pt x="270761" y="1131953"/>
                  <a:pt x="264321" y="1150970"/>
                  <a:pt x="238560" y="1163649"/>
                </a:cubicBezTo>
                <a:cubicBezTo>
                  <a:pt x="232120" y="1166818"/>
                  <a:pt x="228899" y="1166818"/>
                  <a:pt x="225679" y="1169988"/>
                </a:cubicBezTo>
                <a:cubicBezTo>
                  <a:pt x="216019" y="1169988"/>
                  <a:pt x="209579" y="1169988"/>
                  <a:pt x="199919" y="1169988"/>
                </a:cubicBezTo>
                <a:cubicBezTo>
                  <a:pt x="180598" y="1163649"/>
                  <a:pt x="161277" y="1150970"/>
                  <a:pt x="154837" y="1128783"/>
                </a:cubicBezTo>
                <a:cubicBezTo>
                  <a:pt x="154837" y="1119274"/>
                  <a:pt x="154837" y="1109766"/>
                  <a:pt x="154837" y="1100257"/>
                </a:cubicBezTo>
                <a:cubicBezTo>
                  <a:pt x="154837" y="872045"/>
                  <a:pt x="154837" y="643834"/>
                  <a:pt x="154837" y="415623"/>
                </a:cubicBezTo>
                <a:cubicBezTo>
                  <a:pt x="154837" y="412453"/>
                  <a:pt x="154837" y="406114"/>
                  <a:pt x="151617" y="402944"/>
                </a:cubicBezTo>
                <a:cubicBezTo>
                  <a:pt x="148397" y="418792"/>
                  <a:pt x="145177" y="437810"/>
                  <a:pt x="141956" y="453658"/>
                </a:cubicBezTo>
                <a:cubicBezTo>
                  <a:pt x="135516" y="507541"/>
                  <a:pt x="125856" y="561424"/>
                  <a:pt x="116196" y="615308"/>
                </a:cubicBezTo>
                <a:cubicBezTo>
                  <a:pt x="112976" y="643834"/>
                  <a:pt x="83995" y="666021"/>
                  <a:pt x="55014" y="662852"/>
                </a:cubicBezTo>
                <a:cubicBezTo>
                  <a:pt x="22813" y="659682"/>
                  <a:pt x="-2948" y="634325"/>
                  <a:pt x="272" y="602629"/>
                </a:cubicBezTo>
                <a:cubicBezTo>
                  <a:pt x="3492" y="570933"/>
                  <a:pt x="9932" y="536068"/>
                  <a:pt x="16372" y="504372"/>
                </a:cubicBezTo>
                <a:cubicBezTo>
                  <a:pt x="29253" y="431471"/>
                  <a:pt x="42133" y="361739"/>
                  <a:pt x="58234" y="292008"/>
                </a:cubicBezTo>
                <a:cubicBezTo>
                  <a:pt x="64674" y="253973"/>
                  <a:pt x="83995" y="238125"/>
                  <a:pt x="122636" y="238125"/>
                </a:cubicBezTo>
                <a:close/>
                <a:moveTo>
                  <a:pt x="280454" y="0"/>
                </a:moveTo>
                <a:cubicBezTo>
                  <a:pt x="342019" y="0"/>
                  <a:pt x="397103" y="53975"/>
                  <a:pt x="397103" y="114300"/>
                </a:cubicBezTo>
                <a:cubicBezTo>
                  <a:pt x="397103" y="177800"/>
                  <a:pt x="342019" y="231775"/>
                  <a:pt x="280454" y="231775"/>
                </a:cubicBezTo>
                <a:cubicBezTo>
                  <a:pt x="215649" y="231775"/>
                  <a:pt x="160565" y="177800"/>
                  <a:pt x="160565" y="114300"/>
                </a:cubicBezTo>
                <a:cubicBezTo>
                  <a:pt x="160565" y="50800"/>
                  <a:pt x="215649" y="0"/>
                  <a:pt x="280454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294EA010-A13C-32A0-7E48-88A4EDB51890}"/>
              </a:ext>
            </a:extLst>
          </p:cNvPr>
          <p:cNvSpPr>
            <a:spLocks/>
          </p:cNvSpPr>
          <p:nvPr/>
        </p:nvSpPr>
        <p:spPr bwMode="auto">
          <a:xfrm>
            <a:off x="12968021" y="8811423"/>
            <a:ext cx="808823" cy="1693565"/>
          </a:xfrm>
          <a:custGeom>
            <a:avLst/>
            <a:gdLst>
              <a:gd name="connsiteX0" fmla="*/ 122636 w 558770"/>
              <a:gd name="connsiteY0" fmla="*/ 238125 h 1169988"/>
              <a:gd name="connsiteX1" fmla="*/ 434986 w 558770"/>
              <a:gd name="connsiteY1" fmla="*/ 238125 h 1169988"/>
              <a:gd name="connsiteX2" fmla="*/ 499388 w 558770"/>
              <a:gd name="connsiteY2" fmla="*/ 292008 h 1169988"/>
              <a:gd name="connsiteX3" fmla="*/ 557350 w 558770"/>
              <a:gd name="connsiteY3" fmla="*/ 586781 h 1169988"/>
              <a:gd name="connsiteX4" fmla="*/ 521929 w 558770"/>
              <a:gd name="connsiteY4" fmla="*/ 659682 h 1169988"/>
              <a:gd name="connsiteX5" fmla="*/ 441426 w 558770"/>
              <a:gd name="connsiteY5" fmla="*/ 615308 h 1169988"/>
              <a:gd name="connsiteX6" fmla="*/ 409225 w 558770"/>
              <a:gd name="connsiteY6" fmla="*/ 412453 h 1169988"/>
              <a:gd name="connsiteX7" fmla="*/ 406005 w 558770"/>
              <a:gd name="connsiteY7" fmla="*/ 402944 h 1169988"/>
              <a:gd name="connsiteX8" fmla="*/ 406005 w 558770"/>
              <a:gd name="connsiteY8" fmla="*/ 1100257 h 1169988"/>
              <a:gd name="connsiteX9" fmla="*/ 396345 w 558770"/>
              <a:gd name="connsiteY9" fmla="*/ 1141462 h 1169988"/>
              <a:gd name="connsiteX10" fmla="*/ 357704 w 558770"/>
              <a:gd name="connsiteY10" fmla="*/ 1169988 h 1169988"/>
              <a:gd name="connsiteX11" fmla="*/ 335163 w 558770"/>
              <a:gd name="connsiteY11" fmla="*/ 1169988 h 1169988"/>
              <a:gd name="connsiteX12" fmla="*/ 286861 w 558770"/>
              <a:gd name="connsiteY12" fmla="*/ 1093918 h 1169988"/>
              <a:gd name="connsiteX13" fmla="*/ 286861 w 558770"/>
              <a:gd name="connsiteY13" fmla="*/ 770618 h 1169988"/>
              <a:gd name="connsiteX14" fmla="*/ 286861 w 558770"/>
              <a:gd name="connsiteY14" fmla="*/ 754770 h 1169988"/>
              <a:gd name="connsiteX15" fmla="*/ 270761 w 558770"/>
              <a:gd name="connsiteY15" fmla="*/ 754770 h 1169988"/>
              <a:gd name="connsiteX16" fmla="*/ 270761 w 558770"/>
              <a:gd name="connsiteY16" fmla="*/ 770618 h 1169988"/>
              <a:gd name="connsiteX17" fmla="*/ 270761 w 558770"/>
              <a:gd name="connsiteY17" fmla="*/ 1103426 h 1169988"/>
              <a:gd name="connsiteX18" fmla="*/ 238560 w 558770"/>
              <a:gd name="connsiteY18" fmla="*/ 1163649 h 1169988"/>
              <a:gd name="connsiteX19" fmla="*/ 225679 w 558770"/>
              <a:gd name="connsiteY19" fmla="*/ 1169988 h 1169988"/>
              <a:gd name="connsiteX20" fmla="*/ 199919 w 558770"/>
              <a:gd name="connsiteY20" fmla="*/ 1169988 h 1169988"/>
              <a:gd name="connsiteX21" fmla="*/ 154837 w 558770"/>
              <a:gd name="connsiteY21" fmla="*/ 1128783 h 1169988"/>
              <a:gd name="connsiteX22" fmla="*/ 154837 w 558770"/>
              <a:gd name="connsiteY22" fmla="*/ 1100257 h 1169988"/>
              <a:gd name="connsiteX23" fmla="*/ 154837 w 558770"/>
              <a:gd name="connsiteY23" fmla="*/ 415623 h 1169988"/>
              <a:gd name="connsiteX24" fmla="*/ 151617 w 558770"/>
              <a:gd name="connsiteY24" fmla="*/ 402944 h 1169988"/>
              <a:gd name="connsiteX25" fmla="*/ 141956 w 558770"/>
              <a:gd name="connsiteY25" fmla="*/ 453658 h 1169988"/>
              <a:gd name="connsiteX26" fmla="*/ 116196 w 558770"/>
              <a:gd name="connsiteY26" fmla="*/ 615308 h 1169988"/>
              <a:gd name="connsiteX27" fmla="*/ 55014 w 558770"/>
              <a:gd name="connsiteY27" fmla="*/ 662852 h 1169988"/>
              <a:gd name="connsiteX28" fmla="*/ 272 w 558770"/>
              <a:gd name="connsiteY28" fmla="*/ 602629 h 1169988"/>
              <a:gd name="connsiteX29" fmla="*/ 16372 w 558770"/>
              <a:gd name="connsiteY29" fmla="*/ 504372 h 1169988"/>
              <a:gd name="connsiteX30" fmla="*/ 58234 w 558770"/>
              <a:gd name="connsiteY30" fmla="*/ 292008 h 1169988"/>
              <a:gd name="connsiteX31" fmla="*/ 122636 w 558770"/>
              <a:gd name="connsiteY31" fmla="*/ 238125 h 1169988"/>
              <a:gd name="connsiteX32" fmla="*/ 280454 w 558770"/>
              <a:gd name="connsiteY32" fmla="*/ 0 h 1169988"/>
              <a:gd name="connsiteX33" fmla="*/ 397103 w 558770"/>
              <a:gd name="connsiteY33" fmla="*/ 114300 h 1169988"/>
              <a:gd name="connsiteX34" fmla="*/ 280454 w 558770"/>
              <a:gd name="connsiteY34" fmla="*/ 231775 h 1169988"/>
              <a:gd name="connsiteX35" fmla="*/ 160565 w 558770"/>
              <a:gd name="connsiteY35" fmla="*/ 114300 h 1169988"/>
              <a:gd name="connsiteX36" fmla="*/ 280454 w 558770"/>
              <a:gd name="connsiteY36" fmla="*/ 0 h 116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58770" h="1169988">
                <a:moveTo>
                  <a:pt x="122636" y="238125"/>
                </a:moveTo>
                <a:cubicBezTo>
                  <a:pt x="225679" y="238125"/>
                  <a:pt x="331943" y="238125"/>
                  <a:pt x="434986" y="238125"/>
                </a:cubicBezTo>
                <a:cubicBezTo>
                  <a:pt x="473627" y="238125"/>
                  <a:pt x="492948" y="253973"/>
                  <a:pt x="499388" y="292008"/>
                </a:cubicBezTo>
                <a:cubicBezTo>
                  <a:pt x="518709" y="390266"/>
                  <a:pt x="538029" y="488524"/>
                  <a:pt x="557350" y="586781"/>
                </a:cubicBezTo>
                <a:cubicBezTo>
                  <a:pt x="563790" y="618477"/>
                  <a:pt x="547690" y="650173"/>
                  <a:pt x="521929" y="659682"/>
                </a:cubicBezTo>
                <a:cubicBezTo>
                  <a:pt x="486508" y="672360"/>
                  <a:pt x="447866" y="653343"/>
                  <a:pt x="441426" y="615308"/>
                </a:cubicBezTo>
                <a:cubicBezTo>
                  <a:pt x="428546" y="548746"/>
                  <a:pt x="418886" y="479015"/>
                  <a:pt x="409225" y="412453"/>
                </a:cubicBezTo>
                <a:cubicBezTo>
                  <a:pt x="406005" y="409284"/>
                  <a:pt x="406005" y="406114"/>
                  <a:pt x="406005" y="402944"/>
                </a:cubicBezTo>
                <a:cubicBezTo>
                  <a:pt x="406005" y="634325"/>
                  <a:pt x="406005" y="868876"/>
                  <a:pt x="406005" y="1100257"/>
                </a:cubicBezTo>
                <a:cubicBezTo>
                  <a:pt x="406005" y="1112935"/>
                  <a:pt x="399565" y="1128783"/>
                  <a:pt x="396345" y="1141462"/>
                </a:cubicBezTo>
                <a:cubicBezTo>
                  <a:pt x="389905" y="1157310"/>
                  <a:pt x="373804" y="1163649"/>
                  <a:pt x="357704" y="1169988"/>
                </a:cubicBezTo>
                <a:cubicBezTo>
                  <a:pt x="348043" y="1169988"/>
                  <a:pt x="341603" y="1169988"/>
                  <a:pt x="335163" y="1169988"/>
                </a:cubicBezTo>
                <a:cubicBezTo>
                  <a:pt x="296522" y="1157310"/>
                  <a:pt x="286861" y="1131953"/>
                  <a:pt x="286861" y="1093918"/>
                </a:cubicBezTo>
                <a:cubicBezTo>
                  <a:pt x="286861" y="986151"/>
                  <a:pt x="286861" y="878385"/>
                  <a:pt x="286861" y="770618"/>
                </a:cubicBezTo>
                <a:cubicBezTo>
                  <a:pt x="286861" y="764279"/>
                  <a:pt x="286861" y="761109"/>
                  <a:pt x="286861" y="754770"/>
                </a:cubicBezTo>
                <a:cubicBezTo>
                  <a:pt x="280421" y="754770"/>
                  <a:pt x="277201" y="754770"/>
                  <a:pt x="270761" y="754770"/>
                </a:cubicBezTo>
                <a:cubicBezTo>
                  <a:pt x="270761" y="761109"/>
                  <a:pt x="270761" y="764279"/>
                  <a:pt x="270761" y="770618"/>
                </a:cubicBezTo>
                <a:cubicBezTo>
                  <a:pt x="270761" y="881554"/>
                  <a:pt x="270761" y="992490"/>
                  <a:pt x="270761" y="1103426"/>
                </a:cubicBezTo>
                <a:cubicBezTo>
                  <a:pt x="270761" y="1131953"/>
                  <a:pt x="264321" y="1150970"/>
                  <a:pt x="238560" y="1163649"/>
                </a:cubicBezTo>
                <a:cubicBezTo>
                  <a:pt x="232120" y="1166818"/>
                  <a:pt x="228899" y="1166818"/>
                  <a:pt x="225679" y="1169988"/>
                </a:cubicBezTo>
                <a:cubicBezTo>
                  <a:pt x="216019" y="1169988"/>
                  <a:pt x="209579" y="1169988"/>
                  <a:pt x="199919" y="1169988"/>
                </a:cubicBezTo>
                <a:cubicBezTo>
                  <a:pt x="180598" y="1163649"/>
                  <a:pt x="161277" y="1150970"/>
                  <a:pt x="154837" y="1128783"/>
                </a:cubicBezTo>
                <a:cubicBezTo>
                  <a:pt x="154837" y="1119274"/>
                  <a:pt x="154837" y="1109766"/>
                  <a:pt x="154837" y="1100257"/>
                </a:cubicBezTo>
                <a:cubicBezTo>
                  <a:pt x="154837" y="872045"/>
                  <a:pt x="154837" y="643834"/>
                  <a:pt x="154837" y="415623"/>
                </a:cubicBezTo>
                <a:cubicBezTo>
                  <a:pt x="154837" y="412453"/>
                  <a:pt x="154837" y="406114"/>
                  <a:pt x="151617" y="402944"/>
                </a:cubicBezTo>
                <a:cubicBezTo>
                  <a:pt x="148397" y="418792"/>
                  <a:pt x="145177" y="437810"/>
                  <a:pt x="141956" y="453658"/>
                </a:cubicBezTo>
                <a:cubicBezTo>
                  <a:pt x="135516" y="507541"/>
                  <a:pt x="125856" y="561424"/>
                  <a:pt x="116196" y="615308"/>
                </a:cubicBezTo>
                <a:cubicBezTo>
                  <a:pt x="112976" y="643834"/>
                  <a:pt x="83995" y="666021"/>
                  <a:pt x="55014" y="662852"/>
                </a:cubicBezTo>
                <a:cubicBezTo>
                  <a:pt x="22813" y="659682"/>
                  <a:pt x="-2948" y="634325"/>
                  <a:pt x="272" y="602629"/>
                </a:cubicBezTo>
                <a:cubicBezTo>
                  <a:pt x="3492" y="570933"/>
                  <a:pt x="9932" y="536068"/>
                  <a:pt x="16372" y="504372"/>
                </a:cubicBezTo>
                <a:cubicBezTo>
                  <a:pt x="29253" y="431471"/>
                  <a:pt x="42133" y="361739"/>
                  <a:pt x="58234" y="292008"/>
                </a:cubicBezTo>
                <a:cubicBezTo>
                  <a:pt x="64674" y="253973"/>
                  <a:pt x="83995" y="238125"/>
                  <a:pt x="122636" y="238125"/>
                </a:cubicBezTo>
                <a:close/>
                <a:moveTo>
                  <a:pt x="280454" y="0"/>
                </a:moveTo>
                <a:cubicBezTo>
                  <a:pt x="342019" y="0"/>
                  <a:pt x="397103" y="53975"/>
                  <a:pt x="397103" y="114300"/>
                </a:cubicBezTo>
                <a:cubicBezTo>
                  <a:pt x="397103" y="177800"/>
                  <a:pt x="342019" y="231775"/>
                  <a:pt x="280454" y="231775"/>
                </a:cubicBezTo>
                <a:cubicBezTo>
                  <a:pt x="215649" y="231775"/>
                  <a:pt x="160565" y="177800"/>
                  <a:pt x="160565" y="114300"/>
                </a:cubicBezTo>
                <a:cubicBezTo>
                  <a:pt x="160565" y="50800"/>
                  <a:pt x="215649" y="0"/>
                  <a:pt x="280454" y="0"/>
                </a:cubicBez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C1A7F627-F37A-1AA9-682F-1ADAB5B446EF}"/>
              </a:ext>
            </a:extLst>
          </p:cNvPr>
          <p:cNvSpPr>
            <a:spLocks/>
          </p:cNvSpPr>
          <p:nvPr/>
        </p:nvSpPr>
        <p:spPr bwMode="auto">
          <a:xfrm>
            <a:off x="14481776" y="8811423"/>
            <a:ext cx="808823" cy="1693565"/>
          </a:xfrm>
          <a:custGeom>
            <a:avLst/>
            <a:gdLst>
              <a:gd name="connsiteX0" fmla="*/ 122636 w 558770"/>
              <a:gd name="connsiteY0" fmla="*/ 238125 h 1169988"/>
              <a:gd name="connsiteX1" fmla="*/ 434986 w 558770"/>
              <a:gd name="connsiteY1" fmla="*/ 238125 h 1169988"/>
              <a:gd name="connsiteX2" fmla="*/ 499388 w 558770"/>
              <a:gd name="connsiteY2" fmla="*/ 292008 h 1169988"/>
              <a:gd name="connsiteX3" fmla="*/ 557350 w 558770"/>
              <a:gd name="connsiteY3" fmla="*/ 586781 h 1169988"/>
              <a:gd name="connsiteX4" fmla="*/ 521929 w 558770"/>
              <a:gd name="connsiteY4" fmla="*/ 659682 h 1169988"/>
              <a:gd name="connsiteX5" fmla="*/ 441426 w 558770"/>
              <a:gd name="connsiteY5" fmla="*/ 615308 h 1169988"/>
              <a:gd name="connsiteX6" fmla="*/ 409225 w 558770"/>
              <a:gd name="connsiteY6" fmla="*/ 412453 h 1169988"/>
              <a:gd name="connsiteX7" fmla="*/ 406005 w 558770"/>
              <a:gd name="connsiteY7" fmla="*/ 402944 h 1169988"/>
              <a:gd name="connsiteX8" fmla="*/ 406005 w 558770"/>
              <a:gd name="connsiteY8" fmla="*/ 1100257 h 1169988"/>
              <a:gd name="connsiteX9" fmla="*/ 396345 w 558770"/>
              <a:gd name="connsiteY9" fmla="*/ 1141462 h 1169988"/>
              <a:gd name="connsiteX10" fmla="*/ 357704 w 558770"/>
              <a:gd name="connsiteY10" fmla="*/ 1169988 h 1169988"/>
              <a:gd name="connsiteX11" fmla="*/ 335163 w 558770"/>
              <a:gd name="connsiteY11" fmla="*/ 1169988 h 1169988"/>
              <a:gd name="connsiteX12" fmla="*/ 286861 w 558770"/>
              <a:gd name="connsiteY12" fmla="*/ 1093918 h 1169988"/>
              <a:gd name="connsiteX13" fmla="*/ 286861 w 558770"/>
              <a:gd name="connsiteY13" fmla="*/ 770618 h 1169988"/>
              <a:gd name="connsiteX14" fmla="*/ 286861 w 558770"/>
              <a:gd name="connsiteY14" fmla="*/ 754770 h 1169988"/>
              <a:gd name="connsiteX15" fmla="*/ 270761 w 558770"/>
              <a:gd name="connsiteY15" fmla="*/ 754770 h 1169988"/>
              <a:gd name="connsiteX16" fmla="*/ 270761 w 558770"/>
              <a:gd name="connsiteY16" fmla="*/ 770618 h 1169988"/>
              <a:gd name="connsiteX17" fmla="*/ 270761 w 558770"/>
              <a:gd name="connsiteY17" fmla="*/ 1103426 h 1169988"/>
              <a:gd name="connsiteX18" fmla="*/ 238560 w 558770"/>
              <a:gd name="connsiteY18" fmla="*/ 1163649 h 1169988"/>
              <a:gd name="connsiteX19" fmla="*/ 225679 w 558770"/>
              <a:gd name="connsiteY19" fmla="*/ 1169988 h 1169988"/>
              <a:gd name="connsiteX20" fmla="*/ 199919 w 558770"/>
              <a:gd name="connsiteY20" fmla="*/ 1169988 h 1169988"/>
              <a:gd name="connsiteX21" fmla="*/ 154837 w 558770"/>
              <a:gd name="connsiteY21" fmla="*/ 1128783 h 1169988"/>
              <a:gd name="connsiteX22" fmla="*/ 154837 w 558770"/>
              <a:gd name="connsiteY22" fmla="*/ 1100257 h 1169988"/>
              <a:gd name="connsiteX23" fmla="*/ 154837 w 558770"/>
              <a:gd name="connsiteY23" fmla="*/ 415623 h 1169988"/>
              <a:gd name="connsiteX24" fmla="*/ 151617 w 558770"/>
              <a:gd name="connsiteY24" fmla="*/ 402944 h 1169988"/>
              <a:gd name="connsiteX25" fmla="*/ 141956 w 558770"/>
              <a:gd name="connsiteY25" fmla="*/ 453658 h 1169988"/>
              <a:gd name="connsiteX26" fmla="*/ 116196 w 558770"/>
              <a:gd name="connsiteY26" fmla="*/ 615308 h 1169988"/>
              <a:gd name="connsiteX27" fmla="*/ 55014 w 558770"/>
              <a:gd name="connsiteY27" fmla="*/ 662852 h 1169988"/>
              <a:gd name="connsiteX28" fmla="*/ 272 w 558770"/>
              <a:gd name="connsiteY28" fmla="*/ 602629 h 1169988"/>
              <a:gd name="connsiteX29" fmla="*/ 16372 w 558770"/>
              <a:gd name="connsiteY29" fmla="*/ 504372 h 1169988"/>
              <a:gd name="connsiteX30" fmla="*/ 58234 w 558770"/>
              <a:gd name="connsiteY30" fmla="*/ 292008 h 1169988"/>
              <a:gd name="connsiteX31" fmla="*/ 122636 w 558770"/>
              <a:gd name="connsiteY31" fmla="*/ 238125 h 1169988"/>
              <a:gd name="connsiteX32" fmla="*/ 280454 w 558770"/>
              <a:gd name="connsiteY32" fmla="*/ 0 h 1169988"/>
              <a:gd name="connsiteX33" fmla="*/ 397103 w 558770"/>
              <a:gd name="connsiteY33" fmla="*/ 114300 h 1169988"/>
              <a:gd name="connsiteX34" fmla="*/ 280454 w 558770"/>
              <a:gd name="connsiteY34" fmla="*/ 231775 h 1169988"/>
              <a:gd name="connsiteX35" fmla="*/ 160565 w 558770"/>
              <a:gd name="connsiteY35" fmla="*/ 114300 h 1169988"/>
              <a:gd name="connsiteX36" fmla="*/ 280454 w 558770"/>
              <a:gd name="connsiteY36" fmla="*/ 0 h 116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58770" h="1169988">
                <a:moveTo>
                  <a:pt x="122636" y="238125"/>
                </a:moveTo>
                <a:cubicBezTo>
                  <a:pt x="225679" y="238125"/>
                  <a:pt x="331943" y="238125"/>
                  <a:pt x="434986" y="238125"/>
                </a:cubicBezTo>
                <a:cubicBezTo>
                  <a:pt x="473627" y="238125"/>
                  <a:pt x="492948" y="253973"/>
                  <a:pt x="499388" y="292008"/>
                </a:cubicBezTo>
                <a:cubicBezTo>
                  <a:pt x="518709" y="390266"/>
                  <a:pt x="538029" y="488524"/>
                  <a:pt x="557350" y="586781"/>
                </a:cubicBezTo>
                <a:cubicBezTo>
                  <a:pt x="563790" y="618477"/>
                  <a:pt x="547690" y="650173"/>
                  <a:pt x="521929" y="659682"/>
                </a:cubicBezTo>
                <a:cubicBezTo>
                  <a:pt x="486508" y="672360"/>
                  <a:pt x="447866" y="653343"/>
                  <a:pt x="441426" y="615308"/>
                </a:cubicBezTo>
                <a:cubicBezTo>
                  <a:pt x="428546" y="548746"/>
                  <a:pt x="418886" y="479015"/>
                  <a:pt x="409225" y="412453"/>
                </a:cubicBezTo>
                <a:cubicBezTo>
                  <a:pt x="406005" y="409284"/>
                  <a:pt x="406005" y="406114"/>
                  <a:pt x="406005" y="402944"/>
                </a:cubicBezTo>
                <a:cubicBezTo>
                  <a:pt x="406005" y="634325"/>
                  <a:pt x="406005" y="868876"/>
                  <a:pt x="406005" y="1100257"/>
                </a:cubicBezTo>
                <a:cubicBezTo>
                  <a:pt x="406005" y="1112935"/>
                  <a:pt x="399565" y="1128783"/>
                  <a:pt x="396345" y="1141462"/>
                </a:cubicBezTo>
                <a:cubicBezTo>
                  <a:pt x="389905" y="1157310"/>
                  <a:pt x="373804" y="1163649"/>
                  <a:pt x="357704" y="1169988"/>
                </a:cubicBezTo>
                <a:cubicBezTo>
                  <a:pt x="348043" y="1169988"/>
                  <a:pt x="341603" y="1169988"/>
                  <a:pt x="335163" y="1169988"/>
                </a:cubicBezTo>
                <a:cubicBezTo>
                  <a:pt x="296522" y="1157310"/>
                  <a:pt x="286861" y="1131953"/>
                  <a:pt x="286861" y="1093918"/>
                </a:cubicBezTo>
                <a:cubicBezTo>
                  <a:pt x="286861" y="986151"/>
                  <a:pt x="286861" y="878385"/>
                  <a:pt x="286861" y="770618"/>
                </a:cubicBezTo>
                <a:cubicBezTo>
                  <a:pt x="286861" y="764279"/>
                  <a:pt x="286861" y="761109"/>
                  <a:pt x="286861" y="754770"/>
                </a:cubicBezTo>
                <a:cubicBezTo>
                  <a:pt x="280421" y="754770"/>
                  <a:pt x="277201" y="754770"/>
                  <a:pt x="270761" y="754770"/>
                </a:cubicBezTo>
                <a:cubicBezTo>
                  <a:pt x="270761" y="761109"/>
                  <a:pt x="270761" y="764279"/>
                  <a:pt x="270761" y="770618"/>
                </a:cubicBezTo>
                <a:cubicBezTo>
                  <a:pt x="270761" y="881554"/>
                  <a:pt x="270761" y="992490"/>
                  <a:pt x="270761" y="1103426"/>
                </a:cubicBezTo>
                <a:cubicBezTo>
                  <a:pt x="270761" y="1131953"/>
                  <a:pt x="264321" y="1150970"/>
                  <a:pt x="238560" y="1163649"/>
                </a:cubicBezTo>
                <a:cubicBezTo>
                  <a:pt x="232120" y="1166818"/>
                  <a:pt x="228899" y="1166818"/>
                  <a:pt x="225679" y="1169988"/>
                </a:cubicBezTo>
                <a:cubicBezTo>
                  <a:pt x="216019" y="1169988"/>
                  <a:pt x="209579" y="1169988"/>
                  <a:pt x="199919" y="1169988"/>
                </a:cubicBezTo>
                <a:cubicBezTo>
                  <a:pt x="180598" y="1163649"/>
                  <a:pt x="161277" y="1150970"/>
                  <a:pt x="154837" y="1128783"/>
                </a:cubicBezTo>
                <a:cubicBezTo>
                  <a:pt x="154837" y="1119274"/>
                  <a:pt x="154837" y="1109766"/>
                  <a:pt x="154837" y="1100257"/>
                </a:cubicBezTo>
                <a:cubicBezTo>
                  <a:pt x="154837" y="872045"/>
                  <a:pt x="154837" y="643834"/>
                  <a:pt x="154837" y="415623"/>
                </a:cubicBezTo>
                <a:cubicBezTo>
                  <a:pt x="154837" y="412453"/>
                  <a:pt x="154837" y="406114"/>
                  <a:pt x="151617" y="402944"/>
                </a:cubicBezTo>
                <a:cubicBezTo>
                  <a:pt x="148397" y="418792"/>
                  <a:pt x="145177" y="437810"/>
                  <a:pt x="141956" y="453658"/>
                </a:cubicBezTo>
                <a:cubicBezTo>
                  <a:pt x="135516" y="507541"/>
                  <a:pt x="125856" y="561424"/>
                  <a:pt x="116196" y="615308"/>
                </a:cubicBezTo>
                <a:cubicBezTo>
                  <a:pt x="112976" y="643834"/>
                  <a:pt x="83995" y="666021"/>
                  <a:pt x="55014" y="662852"/>
                </a:cubicBezTo>
                <a:cubicBezTo>
                  <a:pt x="22813" y="659682"/>
                  <a:pt x="-2948" y="634325"/>
                  <a:pt x="272" y="602629"/>
                </a:cubicBezTo>
                <a:cubicBezTo>
                  <a:pt x="3492" y="570933"/>
                  <a:pt x="9932" y="536068"/>
                  <a:pt x="16372" y="504372"/>
                </a:cubicBezTo>
                <a:cubicBezTo>
                  <a:pt x="29253" y="431471"/>
                  <a:pt x="42133" y="361739"/>
                  <a:pt x="58234" y="292008"/>
                </a:cubicBezTo>
                <a:cubicBezTo>
                  <a:pt x="64674" y="253973"/>
                  <a:pt x="83995" y="238125"/>
                  <a:pt x="122636" y="238125"/>
                </a:cubicBezTo>
                <a:close/>
                <a:moveTo>
                  <a:pt x="280454" y="0"/>
                </a:moveTo>
                <a:cubicBezTo>
                  <a:pt x="342019" y="0"/>
                  <a:pt x="397103" y="53975"/>
                  <a:pt x="397103" y="114300"/>
                </a:cubicBezTo>
                <a:cubicBezTo>
                  <a:pt x="397103" y="177800"/>
                  <a:pt x="342019" y="231775"/>
                  <a:pt x="280454" y="231775"/>
                </a:cubicBezTo>
                <a:cubicBezTo>
                  <a:pt x="215649" y="231775"/>
                  <a:pt x="160565" y="177800"/>
                  <a:pt x="160565" y="114300"/>
                </a:cubicBezTo>
                <a:cubicBezTo>
                  <a:pt x="160565" y="50800"/>
                  <a:pt x="215649" y="0"/>
                  <a:pt x="280454" y="0"/>
                </a:cubicBez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5F4B7B80-D002-D74B-0CDB-AC6C48CFBFF0}"/>
              </a:ext>
            </a:extLst>
          </p:cNvPr>
          <p:cNvSpPr>
            <a:spLocks/>
          </p:cNvSpPr>
          <p:nvPr/>
        </p:nvSpPr>
        <p:spPr bwMode="auto">
          <a:xfrm>
            <a:off x="15995531" y="8811423"/>
            <a:ext cx="808823" cy="1693565"/>
          </a:xfrm>
          <a:custGeom>
            <a:avLst/>
            <a:gdLst>
              <a:gd name="connsiteX0" fmla="*/ 122636 w 558770"/>
              <a:gd name="connsiteY0" fmla="*/ 238125 h 1169988"/>
              <a:gd name="connsiteX1" fmla="*/ 434986 w 558770"/>
              <a:gd name="connsiteY1" fmla="*/ 238125 h 1169988"/>
              <a:gd name="connsiteX2" fmla="*/ 499388 w 558770"/>
              <a:gd name="connsiteY2" fmla="*/ 292008 h 1169988"/>
              <a:gd name="connsiteX3" fmla="*/ 557350 w 558770"/>
              <a:gd name="connsiteY3" fmla="*/ 586781 h 1169988"/>
              <a:gd name="connsiteX4" fmla="*/ 521929 w 558770"/>
              <a:gd name="connsiteY4" fmla="*/ 659682 h 1169988"/>
              <a:gd name="connsiteX5" fmla="*/ 441426 w 558770"/>
              <a:gd name="connsiteY5" fmla="*/ 615308 h 1169988"/>
              <a:gd name="connsiteX6" fmla="*/ 409225 w 558770"/>
              <a:gd name="connsiteY6" fmla="*/ 412453 h 1169988"/>
              <a:gd name="connsiteX7" fmla="*/ 406005 w 558770"/>
              <a:gd name="connsiteY7" fmla="*/ 402944 h 1169988"/>
              <a:gd name="connsiteX8" fmla="*/ 406005 w 558770"/>
              <a:gd name="connsiteY8" fmla="*/ 1100257 h 1169988"/>
              <a:gd name="connsiteX9" fmla="*/ 396345 w 558770"/>
              <a:gd name="connsiteY9" fmla="*/ 1141462 h 1169988"/>
              <a:gd name="connsiteX10" fmla="*/ 357704 w 558770"/>
              <a:gd name="connsiteY10" fmla="*/ 1169988 h 1169988"/>
              <a:gd name="connsiteX11" fmla="*/ 335163 w 558770"/>
              <a:gd name="connsiteY11" fmla="*/ 1169988 h 1169988"/>
              <a:gd name="connsiteX12" fmla="*/ 286861 w 558770"/>
              <a:gd name="connsiteY12" fmla="*/ 1093918 h 1169988"/>
              <a:gd name="connsiteX13" fmla="*/ 286861 w 558770"/>
              <a:gd name="connsiteY13" fmla="*/ 770618 h 1169988"/>
              <a:gd name="connsiteX14" fmla="*/ 286861 w 558770"/>
              <a:gd name="connsiteY14" fmla="*/ 754770 h 1169988"/>
              <a:gd name="connsiteX15" fmla="*/ 270761 w 558770"/>
              <a:gd name="connsiteY15" fmla="*/ 754770 h 1169988"/>
              <a:gd name="connsiteX16" fmla="*/ 270761 w 558770"/>
              <a:gd name="connsiteY16" fmla="*/ 770618 h 1169988"/>
              <a:gd name="connsiteX17" fmla="*/ 270761 w 558770"/>
              <a:gd name="connsiteY17" fmla="*/ 1103426 h 1169988"/>
              <a:gd name="connsiteX18" fmla="*/ 238560 w 558770"/>
              <a:gd name="connsiteY18" fmla="*/ 1163649 h 1169988"/>
              <a:gd name="connsiteX19" fmla="*/ 225679 w 558770"/>
              <a:gd name="connsiteY19" fmla="*/ 1169988 h 1169988"/>
              <a:gd name="connsiteX20" fmla="*/ 199919 w 558770"/>
              <a:gd name="connsiteY20" fmla="*/ 1169988 h 1169988"/>
              <a:gd name="connsiteX21" fmla="*/ 154837 w 558770"/>
              <a:gd name="connsiteY21" fmla="*/ 1128783 h 1169988"/>
              <a:gd name="connsiteX22" fmla="*/ 154837 w 558770"/>
              <a:gd name="connsiteY22" fmla="*/ 1100257 h 1169988"/>
              <a:gd name="connsiteX23" fmla="*/ 154837 w 558770"/>
              <a:gd name="connsiteY23" fmla="*/ 415623 h 1169988"/>
              <a:gd name="connsiteX24" fmla="*/ 151617 w 558770"/>
              <a:gd name="connsiteY24" fmla="*/ 402944 h 1169988"/>
              <a:gd name="connsiteX25" fmla="*/ 141956 w 558770"/>
              <a:gd name="connsiteY25" fmla="*/ 453658 h 1169988"/>
              <a:gd name="connsiteX26" fmla="*/ 116196 w 558770"/>
              <a:gd name="connsiteY26" fmla="*/ 615308 h 1169988"/>
              <a:gd name="connsiteX27" fmla="*/ 55014 w 558770"/>
              <a:gd name="connsiteY27" fmla="*/ 662852 h 1169988"/>
              <a:gd name="connsiteX28" fmla="*/ 272 w 558770"/>
              <a:gd name="connsiteY28" fmla="*/ 602629 h 1169988"/>
              <a:gd name="connsiteX29" fmla="*/ 16372 w 558770"/>
              <a:gd name="connsiteY29" fmla="*/ 504372 h 1169988"/>
              <a:gd name="connsiteX30" fmla="*/ 58234 w 558770"/>
              <a:gd name="connsiteY30" fmla="*/ 292008 h 1169988"/>
              <a:gd name="connsiteX31" fmla="*/ 122636 w 558770"/>
              <a:gd name="connsiteY31" fmla="*/ 238125 h 1169988"/>
              <a:gd name="connsiteX32" fmla="*/ 280454 w 558770"/>
              <a:gd name="connsiteY32" fmla="*/ 0 h 1169988"/>
              <a:gd name="connsiteX33" fmla="*/ 397103 w 558770"/>
              <a:gd name="connsiteY33" fmla="*/ 114300 h 1169988"/>
              <a:gd name="connsiteX34" fmla="*/ 280454 w 558770"/>
              <a:gd name="connsiteY34" fmla="*/ 231775 h 1169988"/>
              <a:gd name="connsiteX35" fmla="*/ 160565 w 558770"/>
              <a:gd name="connsiteY35" fmla="*/ 114300 h 1169988"/>
              <a:gd name="connsiteX36" fmla="*/ 280454 w 558770"/>
              <a:gd name="connsiteY36" fmla="*/ 0 h 116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58770" h="1169988">
                <a:moveTo>
                  <a:pt x="122636" y="238125"/>
                </a:moveTo>
                <a:cubicBezTo>
                  <a:pt x="225679" y="238125"/>
                  <a:pt x="331943" y="238125"/>
                  <a:pt x="434986" y="238125"/>
                </a:cubicBezTo>
                <a:cubicBezTo>
                  <a:pt x="473627" y="238125"/>
                  <a:pt x="492948" y="253973"/>
                  <a:pt x="499388" y="292008"/>
                </a:cubicBezTo>
                <a:cubicBezTo>
                  <a:pt x="518709" y="390266"/>
                  <a:pt x="538029" y="488524"/>
                  <a:pt x="557350" y="586781"/>
                </a:cubicBezTo>
                <a:cubicBezTo>
                  <a:pt x="563790" y="618477"/>
                  <a:pt x="547690" y="650173"/>
                  <a:pt x="521929" y="659682"/>
                </a:cubicBezTo>
                <a:cubicBezTo>
                  <a:pt x="486508" y="672360"/>
                  <a:pt x="447866" y="653343"/>
                  <a:pt x="441426" y="615308"/>
                </a:cubicBezTo>
                <a:cubicBezTo>
                  <a:pt x="428546" y="548746"/>
                  <a:pt x="418886" y="479015"/>
                  <a:pt x="409225" y="412453"/>
                </a:cubicBezTo>
                <a:cubicBezTo>
                  <a:pt x="406005" y="409284"/>
                  <a:pt x="406005" y="406114"/>
                  <a:pt x="406005" y="402944"/>
                </a:cubicBezTo>
                <a:cubicBezTo>
                  <a:pt x="406005" y="634325"/>
                  <a:pt x="406005" y="868876"/>
                  <a:pt x="406005" y="1100257"/>
                </a:cubicBezTo>
                <a:cubicBezTo>
                  <a:pt x="406005" y="1112935"/>
                  <a:pt x="399565" y="1128783"/>
                  <a:pt x="396345" y="1141462"/>
                </a:cubicBezTo>
                <a:cubicBezTo>
                  <a:pt x="389905" y="1157310"/>
                  <a:pt x="373804" y="1163649"/>
                  <a:pt x="357704" y="1169988"/>
                </a:cubicBezTo>
                <a:cubicBezTo>
                  <a:pt x="348043" y="1169988"/>
                  <a:pt x="341603" y="1169988"/>
                  <a:pt x="335163" y="1169988"/>
                </a:cubicBezTo>
                <a:cubicBezTo>
                  <a:pt x="296522" y="1157310"/>
                  <a:pt x="286861" y="1131953"/>
                  <a:pt x="286861" y="1093918"/>
                </a:cubicBezTo>
                <a:cubicBezTo>
                  <a:pt x="286861" y="986151"/>
                  <a:pt x="286861" y="878385"/>
                  <a:pt x="286861" y="770618"/>
                </a:cubicBezTo>
                <a:cubicBezTo>
                  <a:pt x="286861" y="764279"/>
                  <a:pt x="286861" y="761109"/>
                  <a:pt x="286861" y="754770"/>
                </a:cubicBezTo>
                <a:cubicBezTo>
                  <a:pt x="280421" y="754770"/>
                  <a:pt x="277201" y="754770"/>
                  <a:pt x="270761" y="754770"/>
                </a:cubicBezTo>
                <a:cubicBezTo>
                  <a:pt x="270761" y="761109"/>
                  <a:pt x="270761" y="764279"/>
                  <a:pt x="270761" y="770618"/>
                </a:cubicBezTo>
                <a:cubicBezTo>
                  <a:pt x="270761" y="881554"/>
                  <a:pt x="270761" y="992490"/>
                  <a:pt x="270761" y="1103426"/>
                </a:cubicBezTo>
                <a:cubicBezTo>
                  <a:pt x="270761" y="1131953"/>
                  <a:pt x="264321" y="1150970"/>
                  <a:pt x="238560" y="1163649"/>
                </a:cubicBezTo>
                <a:cubicBezTo>
                  <a:pt x="232120" y="1166818"/>
                  <a:pt x="228899" y="1166818"/>
                  <a:pt x="225679" y="1169988"/>
                </a:cubicBezTo>
                <a:cubicBezTo>
                  <a:pt x="216019" y="1169988"/>
                  <a:pt x="209579" y="1169988"/>
                  <a:pt x="199919" y="1169988"/>
                </a:cubicBezTo>
                <a:cubicBezTo>
                  <a:pt x="180598" y="1163649"/>
                  <a:pt x="161277" y="1150970"/>
                  <a:pt x="154837" y="1128783"/>
                </a:cubicBezTo>
                <a:cubicBezTo>
                  <a:pt x="154837" y="1119274"/>
                  <a:pt x="154837" y="1109766"/>
                  <a:pt x="154837" y="1100257"/>
                </a:cubicBezTo>
                <a:cubicBezTo>
                  <a:pt x="154837" y="872045"/>
                  <a:pt x="154837" y="643834"/>
                  <a:pt x="154837" y="415623"/>
                </a:cubicBezTo>
                <a:cubicBezTo>
                  <a:pt x="154837" y="412453"/>
                  <a:pt x="154837" y="406114"/>
                  <a:pt x="151617" y="402944"/>
                </a:cubicBezTo>
                <a:cubicBezTo>
                  <a:pt x="148397" y="418792"/>
                  <a:pt x="145177" y="437810"/>
                  <a:pt x="141956" y="453658"/>
                </a:cubicBezTo>
                <a:cubicBezTo>
                  <a:pt x="135516" y="507541"/>
                  <a:pt x="125856" y="561424"/>
                  <a:pt x="116196" y="615308"/>
                </a:cubicBezTo>
                <a:cubicBezTo>
                  <a:pt x="112976" y="643834"/>
                  <a:pt x="83995" y="666021"/>
                  <a:pt x="55014" y="662852"/>
                </a:cubicBezTo>
                <a:cubicBezTo>
                  <a:pt x="22813" y="659682"/>
                  <a:pt x="-2948" y="634325"/>
                  <a:pt x="272" y="602629"/>
                </a:cubicBezTo>
                <a:cubicBezTo>
                  <a:pt x="3492" y="570933"/>
                  <a:pt x="9932" y="536068"/>
                  <a:pt x="16372" y="504372"/>
                </a:cubicBezTo>
                <a:cubicBezTo>
                  <a:pt x="29253" y="431471"/>
                  <a:pt x="42133" y="361739"/>
                  <a:pt x="58234" y="292008"/>
                </a:cubicBezTo>
                <a:cubicBezTo>
                  <a:pt x="64674" y="253973"/>
                  <a:pt x="83995" y="238125"/>
                  <a:pt x="122636" y="238125"/>
                </a:cubicBezTo>
                <a:close/>
                <a:moveTo>
                  <a:pt x="280454" y="0"/>
                </a:moveTo>
                <a:cubicBezTo>
                  <a:pt x="342019" y="0"/>
                  <a:pt x="397103" y="53975"/>
                  <a:pt x="397103" y="114300"/>
                </a:cubicBezTo>
                <a:cubicBezTo>
                  <a:pt x="397103" y="177800"/>
                  <a:pt x="342019" y="231775"/>
                  <a:pt x="280454" y="231775"/>
                </a:cubicBezTo>
                <a:cubicBezTo>
                  <a:pt x="215649" y="231775"/>
                  <a:pt x="160565" y="177800"/>
                  <a:pt x="160565" y="114300"/>
                </a:cubicBezTo>
                <a:cubicBezTo>
                  <a:pt x="160565" y="50800"/>
                  <a:pt x="215649" y="0"/>
                  <a:pt x="280454" y="0"/>
                </a:cubicBez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B013DBA5-602A-CE7E-4F6D-8C0CDACEF9E8}"/>
              </a:ext>
            </a:extLst>
          </p:cNvPr>
          <p:cNvSpPr>
            <a:spLocks/>
          </p:cNvSpPr>
          <p:nvPr/>
        </p:nvSpPr>
        <p:spPr bwMode="auto">
          <a:xfrm>
            <a:off x="17509286" y="8811423"/>
            <a:ext cx="808823" cy="1693565"/>
          </a:xfrm>
          <a:custGeom>
            <a:avLst/>
            <a:gdLst>
              <a:gd name="connsiteX0" fmla="*/ 122636 w 558770"/>
              <a:gd name="connsiteY0" fmla="*/ 238125 h 1169988"/>
              <a:gd name="connsiteX1" fmla="*/ 434986 w 558770"/>
              <a:gd name="connsiteY1" fmla="*/ 238125 h 1169988"/>
              <a:gd name="connsiteX2" fmla="*/ 499388 w 558770"/>
              <a:gd name="connsiteY2" fmla="*/ 292008 h 1169988"/>
              <a:gd name="connsiteX3" fmla="*/ 557350 w 558770"/>
              <a:gd name="connsiteY3" fmla="*/ 586781 h 1169988"/>
              <a:gd name="connsiteX4" fmla="*/ 521929 w 558770"/>
              <a:gd name="connsiteY4" fmla="*/ 659682 h 1169988"/>
              <a:gd name="connsiteX5" fmla="*/ 441426 w 558770"/>
              <a:gd name="connsiteY5" fmla="*/ 615308 h 1169988"/>
              <a:gd name="connsiteX6" fmla="*/ 409225 w 558770"/>
              <a:gd name="connsiteY6" fmla="*/ 412453 h 1169988"/>
              <a:gd name="connsiteX7" fmla="*/ 406005 w 558770"/>
              <a:gd name="connsiteY7" fmla="*/ 402944 h 1169988"/>
              <a:gd name="connsiteX8" fmla="*/ 406005 w 558770"/>
              <a:gd name="connsiteY8" fmla="*/ 1100257 h 1169988"/>
              <a:gd name="connsiteX9" fmla="*/ 396345 w 558770"/>
              <a:gd name="connsiteY9" fmla="*/ 1141462 h 1169988"/>
              <a:gd name="connsiteX10" fmla="*/ 357704 w 558770"/>
              <a:gd name="connsiteY10" fmla="*/ 1169988 h 1169988"/>
              <a:gd name="connsiteX11" fmla="*/ 335163 w 558770"/>
              <a:gd name="connsiteY11" fmla="*/ 1169988 h 1169988"/>
              <a:gd name="connsiteX12" fmla="*/ 286861 w 558770"/>
              <a:gd name="connsiteY12" fmla="*/ 1093918 h 1169988"/>
              <a:gd name="connsiteX13" fmla="*/ 286861 w 558770"/>
              <a:gd name="connsiteY13" fmla="*/ 770618 h 1169988"/>
              <a:gd name="connsiteX14" fmla="*/ 286861 w 558770"/>
              <a:gd name="connsiteY14" fmla="*/ 754770 h 1169988"/>
              <a:gd name="connsiteX15" fmla="*/ 270761 w 558770"/>
              <a:gd name="connsiteY15" fmla="*/ 754770 h 1169988"/>
              <a:gd name="connsiteX16" fmla="*/ 270761 w 558770"/>
              <a:gd name="connsiteY16" fmla="*/ 770618 h 1169988"/>
              <a:gd name="connsiteX17" fmla="*/ 270761 w 558770"/>
              <a:gd name="connsiteY17" fmla="*/ 1103426 h 1169988"/>
              <a:gd name="connsiteX18" fmla="*/ 238560 w 558770"/>
              <a:gd name="connsiteY18" fmla="*/ 1163649 h 1169988"/>
              <a:gd name="connsiteX19" fmla="*/ 225679 w 558770"/>
              <a:gd name="connsiteY19" fmla="*/ 1169988 h 1169988"/>
              <a:gd name="connsiteX20" fmla="*/ 199919 w 558770"/>
              <a:gd name="connsiteY20" fmla="*/ 1169988 h 1169988"/>
              <a:gd name="connsiteX21" fmla="*/ 154837 w 558770"/>
              <a:gd name="connsiteY21" fmla="*/ 1128783 h 1169988"/>
              <a:gd name="connsiteX22" fmla="*/ 154837 w 558770"/>
              <a:gd name="connsiteY22" fmla="*/ 1100257 h 1169988"/>
              <a:gd name="connsiteX23" fmla="*/ 154837 w 558770"/>
              <a:gd name="connsiteY23" fmla="*/ 415623 h 1169988"/>
              <a:gd name="connsiteX24" fmla="*/ 151617 w 558770"/>
              <a:gd name="connsiteY24" fmla="*/ 402944 h 1169988"/>
              <a:gd name="connsiteX25" fmla="*/ 141956 w 558770"/>
              <a:gd name="connsiteY25" fmla="*/ 453658 h 1169988"/>
              <a:gd name="connsiteX26" fmla="*/ 116196 w 558770"/>
              <a:gd name="connsiteY26" fmla="*/ 615308 h 1169988"/>
              <a:gd name="connsiteX27" fmla="*/ 55014 w 558770"/>
              <a:gd name="connsiteY27" fmla="*/ 662852 h 1169988"/>
              <a:gd name="connsiteX28" fmla="*/ 272 w 558770"/>
              <a:gd name="connsiteY28" fmla="*/ 602629 h 1169988"/>
              <a:gd name="connsiteX29" fmla="*/ 16372 w 558770"/>
              <a:gd name="connsiteY29" fmla="*/ 504372 h 1169988"/>
              <a:gd name="connsiteX30" fmla="*/ 58234 w 558770"/>
              <a:gd name="connsiteY30" fmla="*/ 292008 h 1169988"/>
              <a:gd name="connsiteX31" fmla="*/ 122636 w 558770"/>
              <a:gd name="connsiteY31" fmla="*/ 238125 h 1169988"/>
              <a:gd name="connsiteX32" fmla="*/ 280454 w 558770"/>
              <a:gd name="connsiteY32" fmla="*/ 0 h 1169988"/>
              <a:gd name="connsiteX33" fmla="*/ 397103 w 558770"/>
              <a:gd name="connsiteY33" fmla="*/ 114300 h 1169988"/>
              <a:gd name="connsiteX34" fmla="*/ 280454 w 558770"/>
              <a:gd name="connsiteY34" fmla="*/ 231775 h 1169988"/>
              <a:gd name="connsiteX35" fmla="*/ 160565 w 558770"/>
              <a:gd name="connsiteY35" fmla="*/ 114300 h 1169988"/>
              <a:gd name="connsiteX36" fmla="*/ 280454 w 558770"/>
              <a:gd name="connsiteY36" fmla="*/ 0 h 116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58770" h="1169988">
                <a:moveTo>
                  <a:pt x="122636" y="238125"/>
                </a:moveTo>
                <a:cubicBezTo>
                  <a:pt x="225679" y="238125"/>
                  <a:pt x="331943" y="238125"/>
                  <a:pt x="434986" y="238125"/>
                </a:cubicBezTo>
                <a:cubicBezTo>
                  <a:pt x="473627" y="238125"/>
                  <a:pt x="492948" y="253973"/>
                  <a:pt x="499388" y="292008"/>
                </a:cubicBezTo>
                <a:cubicBezTo>
                  <a:pt x="518709" y="390266"/>
                  <a:pt x="538029" y="488524"/>
                  <a:pt x="557350" y="586781"/>
                </a:cubicBezTo>
                <a:cubicBezTo>
                  <a:pt x="563790" y="618477"/>
                  <a:pt x="547690" y="650173"/>
                  <a:pt x="521929" y="659682"/>
                </a:cubicBezTo>
                <a:cubicBezTo>
                  <a:pt x="486508" y="672360"/>
                  <a:pt x="447866" y="653343"/>
                  <a:pt x="441426" y="615308"/>
                </a:cubicBezTo>
                <a:cubicBezTo>
                  <a:pt x="428546" y="548746"/>
                  <a:pt x="418886" y="479015"/>
                  <a:pt x="409225" y="412453"/>
                </a:cubicBezTo>
                <a:cubicBezTo>
                  <a:pt x="406005" y="409284"/>
                  <a:pt x="406005" y="406114"/>
                  <a:pt x="406005" y="402944"/>
                </a:cubicBezTo>
                <a:cubicBezTo>
                  <a:pt x="406005" y="634325"/>
                  <a:pt x="406005" y="868876"/>
                  <a:pt x="406005" y="1100257"/>
                </a:cubicBezTo>
                <a:cubicBezTo>
                  <a:pt x="406005" y="1112935"/>
                  <a:pt x="399565" y="1128783"/>
                  <a:pt x="396345" y="1141462"/>
                </a:cubicBezTo>
                <a:cubicBezTo>
                  <a:pt x="389905" y="1157310"/>
                  <a:pt x="373804" y="1163649"/>
                  <a:pt x="357704" y="1169988"/>
                </a:cubicBezTo>
                <a:cubicBezTo>
                  <a:pt x="348043" y="1169988"/>
                  <a:pt x="341603" y="1169988"/>
                  <a:pt x="335163" y="1169988"/>
                </a:cubicBezTo>
                <a:cubicBezTo>
                  <a:pt x="296522" y="1157310"/>
                  <a:pt x="286861" y="1131953"/>
                  <a:pt x="286861" y="1093918"/>
                </a:cubicBezTo>
                <a:cubicBezTo>
                  <a:pt x="286861" y="986151"/>
                  <a:pt x="286861" y="878385"/>
                  <a:pt x="286861" y="770618"/>
                </a:cubicBezTo>
                <a:cubicBezTo>
                  <a:pt x="286861" y="764279"/>
                  <a:pt x="286861" y="761109"/>
                  <a:pt x="286861" y="754770"/>
                </a:cubicBezTo>
                <a:cubicBezTo>
                  <a:pt x="280421" y="754770"/>
                  <a:pt x="277201" y="754770"/>
                  <a:pt x="270761" y="754770"/>
                </a:cubicBezTo>
                <a:cubicBezTo>
                  <a:pt x="270761" y="761109"/>
                  <a:pt x="270761" y="764279"/>
                  <a:pt x="270761" y="770618"/>
                </a:cubicBezTo>
                <a:cubicBezTo>
                  <a:pt x="270761" y="881554"/>
                  <a:pt x="270761" y="992490"/>
                  <a:pt x="270761" y="1103426"/>
                </a:cubicBezTo>
                <a:cubicBezTo>
                  <a:pt x="270761" y="1131953"/>
                  <a:pt x="264321" y="1150970"/>
                  <a:pt x="238560" y="1163649"/>
                </a:cubicBezTo>
                <a:cubicBezTo>
                  <a:pt x="232120" y="1166818"/>
                  <a:pt x="228899" y="1166818"/>
                  <a:pt x="225679" y="1169988"/>
                </a:cubicBezTo>
                <a:cubicBezTo>
                  <a:pt x="216019" y="1169988"/>
                  <a:pt x="209579" y="1169988"/>
                  <a:pt x="199919" y="1169988"/>
                </a:cubicBezTo>
                <a:cubicBezTo>
                  <a:pt x="180598" y="1163649"/>
                  <a:pt x="161277" y="1150970"/>
                  <a:pt x="154837" y="1128783"/>
                </a:cubicBezTo>
                <a:cubicBezTo>
                  <a:pt x="154837" y="1119274"/>
                  <a:pt x="154837" y="1109766"/>
                  <a:pt x="154837" y="1100257"/>
                </a:cubicBezTo>
                <a:cubicBezTo>
                  <a:pt x="154837" y="872045"/>
                  <a:pt x="154837" y="643834"/>
                  <a:pt x="154837" y="415623"/>
                </a:cubicBezTo>
                <a:cubicBezTo>
                  <a:pt x="154837" y="412453"/>
                  <a:pt x="154837" y="406114"/>
                  <a:pt x="151617" y="402944"/>
                </a:cubicBezTo>
                <a:cubicBezTo>
                  <a:pt x="148397" y="418792"/>
                  <a:pt x="145177" y="437810"/>
                  <a:pt x="141956" y="453658"/>
                </a:cubicBezTo>
                <a:cubicBezTo>
                  <a:pt x="135516" y="507541"/>
                  <a:pt x="125856" y="561424"/>
                  <a:pt x="116196" y="615308"/>
                </a:cubicBezTo>
                <a:cubicBezTo>
                  <a:pt x="112976" y="643834"/>
                  <a:pt x="83995" y="666021"/>
                  <a:pt x="55014" y="662852"/>
                </a:cubicBezTo>
                <a:cubicBezTo>
                  <a:pt x="22813" y="659682"/>
                  <a:pt x="-2948" y="634325"/>
                  <a:pt x="272" y="602629"/>
                </a:cubicBezTo>
                <a:cubicBezTo>
                  <a:pt x="3492" y="570933"/>
                  <a:pt x="9932" y="536068"/>
                  <a:pt x="16372" y="504372"/>
                </a:cubicBezTo>
                <a:cubicBezTo>
                  <a:pt x="29253" y="431471"/>
                  <a:pt x="42133" y="361739"/>
                  <a:pt x="58234" y="292008"/>
                </a:cubicBezTo>
                <a:cubicBezTo>
                  <a:pt x="64674" y="253973"/>
                  <a:pt x="83995" y="238125"/>
                  <a:pt x="122636" y="238125"/>
                </a:cubicBezTo>
                <a:close/>
                <a:moveTo>
                  <a:pt x="280454" y="0"/>
                </a:moveTo>
                <a:cubicBezTo>
                  <a:pt x="342019" y="0"/>
                  <a:pt x="397103" y="53975"/>
                  <a:pt x="397103" y="114300"/>
                </a:cubicBezTo>
                <a:cubicBezTo>
                  <a:pt x="397103" y="177800"/>
                  <a:pt x="342019" y="231775"/>
                  <a:pt x="280454" y="231775"/>
                </a:cubicBezTo>
                <a:cubicBezTo>
                  <a:pt x="215649" y="231775"/>
                  <a:pt x="160565" y="177800"/>
                  <a:pt x="160565" y="114300"/>
                </a:cubicBezTo>
                <a:cubicBezTo>
                  <a:pt x="160565" y="50800"/>
                  <a:pt x="215649" y="0"/>
                  <a:pt x="280454" y="0"/>
                </a:cubicBez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DDE1F922-E32F-CD11-0A39-36DE767973CC}"/>
              </a:ext>
            </a:extLst>
          </p:cNvPr>
          <p:cNvSpPr>
            <a:spLocks/>
          </p:cNvSpPr>
          <p:nvPr/>
        </p:nvSpPr>
        <p:spPr bwMode="auto">
          <a:xfrm>
            <a:off x="19023041" y="8811423"/>
            <a:ext cx="808823" cy="1693565"/>
          </a:xfrm>
          <a:custGeom>
            <a:avLst/>
            <a:gdLst>
              <a:gd name="connsiteX0" fmla="*/ 122636 w 558770"/>
              <a:gd name="connsiteY0" fmla="*/ 238125 h 1169988"/>
              <a:gd name="connsiteX1" fmla="*/ 434986 w 558770"/>
              <a:gd name="connsiteY1" fmla="*/ 238125 h 1169988"/>
              <a:gd name="connsiteX2" fmla="*/ 499388 w 558770"/>
              <a:gd name="connsiteY2" fmla="*/ 292008 h 1169988"/>
              <a:gd name="connsiteX3" fmla="*/ 557350 w 558770"/>
              <a:gd name="connsiteY3" fmla="*/ 586781 h 1169988"/>
              <a:gd name="connsiteX4" fmla="*/ 521929 w 558770"/>
              <a:gd name="connsiteY4" fmla="*/ 659682 h 1169988"/>
              <a:gd name="connsiteX5" fmla="*/ 441426 w 558770"/>
              <a:gd name="connsiteY5" fmla="*/ 615308 h 1169988"/>
              <a:gd name="connsiteX6" fmla="*/ 409225 w 558770"/>
              <a:gd name="connsiteY6" fmla="*/ 412453 h 1169988"/>
              <a:gd name="connsiteX7" fmla="*/ 406005 w 558770"/>
              <a:gd name="connsiteY7" fmla="*/ 402944 h 1169988"/>
              <a:gd name="connsiteX8" fmla="*/ 406005 w 558770"/>
              <a:gd name="connsiteY8" fmla="*/ 1100257 h 1169988"/>
              <a:gd name="connsiteX9" fmla="*/ 396345 w 558770"/>
              <a:gd name="connsiteY9" fmla="*/ 1141462 h 1169988"/>
              <a:gd name="connsiteX10" fmla="*/ 357704 w 558770"/>
              <a:gd name="connsiteY10" fmla="*/ 1169988 h 1169988"/>
              <a:gd name="connsiteX11" fmla="*/ 335163 w 558770"/>
              <a:gd name="connsiteY11" fmla="*/ 1169988 h 1169988"/>
              <a:gd name="connsiteX12" fmla="*/ 286861 w 558770"/>
              <a:gd name="connsiteY12" fmla="*/ 1093918 h 1169988"/>
              <a:gd name="connsiteX13" fmla="*/ 286861 w 558770"/>
              <a:gd name="connsiteY13" fmla="*/ 770618 h 1169988"/>
              <a:gd name="connsiteX14" fmla="*/ 286861 w 558770"/>
              <a:gd name="connsiteY14" fmla="*/ 754770 h 1169988"/>
              <a:gd name="connsiteX15" fmla="*/ 270761 w 558770"/>
              <a:gd name="connsiteY15" fmla="*/ 754770 h 1169988"/>
              <a:gd name="connsiteX16" fmla="*/ 270761 w 558770"/>
              <a:gd name="connsiteY16" fmla="*/ 770618 h 1169988"/>
              <a:gd name="connsiteX17" fmla="*/ 270761 w 558770"/>
              <a:gd name="connsiteY17" fmla="*/ 1103426 h 1169988"/>
              <a:gd name="connsiteX18" fmla="*/ 238560 w 558770"/>
              <a:gd name="connsiteY18" fmla="*/ 1163649 h 1169988"/>
              <a:gd name="connsiteX19" fmla="*/ 225679 w 558770"/>
              <a:gd name="connsiteY19" fmla="*/ 1169988 h 1169988"/>
              <a:gd name="connsiteX20" fmla="*/ 199919 w 558770"/>
              <a:gd name="connsiteY20" fmla="*/ 1169988 h 1169988"/>
              <a:gd name="connsiteX21" fmla="*/ 154837 w 558770"/>
              <a:gd name="connsiteY21" fmla="*/ 1128783 h 1169988"/>
              <a:gd name="connsiteX22" fmla="*/ 154837 w 558770"/>
              <a:gd name="connsiteY22" fmla="*/ 1100257 h 1169988"/>
              <a:gd name="connsiteX23" fmla="*/ 154837 w 558770"/>
              <a:gd name="connsiteY23" fmla="*/ 415623 h 1169988"/>
              <a:gd name="connsiteX24" fmla="*/ 151617 w 558770"/>
              <a:gd name="connsiteY24" fmla="*/ 402944 h 1169988"/>
              <a:gd name="connsiteX25" fmla="*/ 141956 w 558770"/>
              <a:gd name="connsiteY25" fmla="*/ 453658 h 1169988"/>
              <a:gd name="connsiteX26" fmla="*/ 116196 w 558770"/>
              <a:gd name="connsiteY26" fmla="*/ 615308 h 1169988"/>
              <a:gd name="connsiteX27" fmla="*/ 55014 w 558770"/>
              <a:gd name="connsiteY27" fmla="*/ 662852 h 1169988"/>
              <a:gd name="connsiteX28" fmla="*/ 272 w 558770"/>
              <a:gd name="connsiteY28" fmla="*/ 602629 h 1169988"/>
              <a:gd name="connsiteX29" fmla="*/ 16372 w 558770"/>
              <a:gd name="connsiteY29" fmla="*/ 504372 h 1169988"/>
              <a:gd name="connsiteX30" fmla="*/ 58234 w 558770"/>
              <a:gd name="connsiteY30" fmla="*/ 292008 h 1169988"/>
              <a:gd name="connsiteX31" fmla="*/ 122636 w 558770"/>
              <a:gd name="connsiteY31" fmla="*/ 238125 h 1169988"/>
              <a:gd name="connsiteX32" fmla="*/ 280454 w 558770"/>
              <a:gd name="connsiteY32" fmla="*/ 0 h 1169988"/>
              <a:gd name="connsiteX33" fmla="*/ 397103 w 558770"/>
              <a:gd name="connsiteY33" fmla="*/ 114300 h 1169988"/>
              <a:gd name="connsiteX34" fmla="*/ 280454 w 558770"/>
              <a:gd name="connsiteY34" fmla="*/ 231775 h 1169988"/>
              <a:gd name="connsiteX35" fmla="*/ 160565 w 558770"/>
              <a:gd name="connsiteY35" fmla="*/ 114300 h 1169988"/>
              <a:gd name="connsiteX36" fmla="*/ 280454 w 558770"/>
              <a:gd name="connsiteY36" fmla="*/ 0 h 116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58770" h="1169988">
                <a:moveTo>
                  <a:pt x="122636" y="238125"/>
                </a:moveTo>
                <a:cubicBezTo>
                  <a:pt x="225679" y="238125"/>
                  <a:pt x="331943" y="238125"/>
                  <a:pt x="434986" y="238125"/>
                </a:cubicBezTo>
                <a:cubicBezTo>
                  <a:pt x="473627" y="238125"/>
                  <a:pt x="492948" y="253973"/>
                  <a:pt x="499388" y="292008"/>
                </a:cubicBezTo>
                <a:cubicBezTo>
                  <a:pt x="518709" y="390266"/>
                  <a:pt x="538029" y="488524"/>
                  <a:pt x="557350" y="586781"/>
                </a:cubicBezTo>
                <a:cubicBezTo>
                  <a:pt x="563790" y="618477"/>
                  <a:pt x="547690" y="650173"/>
                  <a:pt x="521929" y="659682"/>
                </a:cubicBezTo>
                <a:cubicBezTo>
                  <a:pt x="486508" y="672360"/>
                  <a:pt x="447866" y="653343"/>
                  <a:pt x="441426" y="615308"/>
                </a:cubicBezTo>
                <a:cubicBezTo>
                  <a:pt x="428546" y="548746"/>
                  <a:pt x="418886" y="479015"/>
                  <a:pt x="409225" y="412453"/>
                </a:cubicBezTo>
                <a:cubicBezTo>
                  <a:pt x="406005" y="409284"/>
                  <a:pt x="406005" y="406114"/>
                  <a:pt x="406005" y="402944"/>
                </a:cubicBezTo>
                <a:cubicBezTo>
                  <a:pt x="406005" y="634325"/>
                  <a:pt x="406005" y="868876"/>
                  <a:pt x="406005" y="1100257"/>
                </a:cubicBezTo>
                <a:cubicBezTo>
                  <a:pt x="406005" y="1112935"/>
                  <a:pt x="399565" y="1128783"/>
                  <a:pt x="396345" y="1141462"/>
                </a:cubicBezTo>
                <a:cubicBezTo>
                  <a:pt x="389905" y="1157310"/>
                  <a:pt x="373804" y="1163649"/>
                  <a:pt x="357704" y="1169988"/>
                </a:cubicBezTo>
                <a:cubicBezTo>
                  <a:pt x="348043" y="1169988"/>
                  <a:pt x="341603" y="1169988"/>
                  <a:pt x="335163" y="1169988"/>
                </a:cubicBezTo>
                <a:cubicBezTo>
                  <a:pt x="296522" y="1157310"/>
                  <a:pt x="286861" y="1131953"/>
                  <a:pt x="286861" y="1093918"/>
                </a:cubicBezTo>
                <a:cubicBezTo>
                  <a:pt x="286861" y="986151"/>
                  <a:pt x="286861" y="878385"/>
                  <a:pt x="286861" y="770618"/>
                </a:cubicBezTo>
                <a:cubicBezTo>
                  <a:pt x="286861" y="764279"/>
                  <a:pt x="286861" y="761109"/>
                  <a:pt x="286861" y="754770"/>
                </a:cubicBezTo>
                <a:cubicBezTo>
                  <a:pt x="280421" y="754770"/>
                  <a:pt x="277201" y="754770"/>
                  <a:pt x="270761" y="754770"/>
                </a:cubicBezTo>
                <a:cubicBezTo>
                  <a:pt x="270761" y="761109"/>
                  <a:pt x="270761" y="764279"/>
                  <a:pt x="270761" y="770618"/>
                </a:cubicBezTo>
                <a:cubicBezTo>
                  <a:pt x="270761" y="881554"/>
                  <a:pt x="270761" y="992490"/>
                  <a:pt x="270761" y="1103426"/>
                </a:cubicBezTo>
                <a:cubicBezTo>
                  <a:pt x="270761" y="1131953"/>
                  <a:pt x="264321" y="1150970"/>
                  <a:pt x="238560" y="1163649"/>
                </a:cubicBezTo>
                <a:cubicBezTo>
                  <a:pt x="232120" y="1166818"/>
                  <a:pt x="228899" y="1166818"/>
                  <a:pt x="225679" y="1169988"/>
                </a:cubicBezTo>
                <a:cubicBezTo>
                  <a:pt x="216019" y="1169988"/>
                  <a:pt x="209579" y="1169988"/>
                  <a:pt x="199919" y="1169988"/>
                </a:cubicBezTo>
                <a:cubicBezTo>
                  <a:pt x="180598" y="1163649"/>
                  <a:pt x="161277" y="1150970"/>
                  <a:pt x="154837" y="1128783"/>
                </a:cubicBezTo>
                <a:cubicBezTo>
                  <a:pt x="154837" y="1119274"/>
                  <a:pt x="154837" y="1109766"/>
                  <a:pt x="154837" y="1100257"/>
                </a:cubicBezTo>
                <a:cubicBezTo>
                  <a:pt x="154837" y="872045"/>
                  <a:pt x="154837" y="643834"/>
                  <a:pt x="154837" y="415623"/>
                </a:cubicBezTo>
                <a:cubicBezTo>
                  <a:pt x="154837" y="412453"/>
                  <a:pt x="154837" y="406114"/>
                  <a:pt x="151617" y="402944"/>
                </a:cubicBezTo>
                <a:cubicBezTo>
                  <a:pt x="148397" y="418792"/>
                  <a:pt x="145177" y="437810"/>
                  <a:pt x="141956" y="453658"/>
                </a:cubicBezTo>
                <a:cubicBezTo>
                  <a:pt x="135516" y="507541"/>
                  <a:pt x="125856" y="561424"/>
                  <a:pt x="116196" y="615308"/>
                </a:cubicBezTo>
                <a:cubicBezTo>
                  <a:pt x="112976" y="643834"/>
                  <a:pt x="83995" y="666021"/>
                  <a:pt x="55014" y="662852"/>
                </a:cubicBezTo>
                <a:cubicBezTo>
                  <a:pt x="22813" y="659682"/>
                  <a:pt x="-2948" y="634325"/>
                  <a:pt x="272" y="602629"/>
                </a:cubicBezTo>
                <a:cubicBezTo>
                  <a:pt x="3492" y="570933"/>
                  <a:pt x="9932" y="536068"/>
                  <a:pt x="16372" y="504372"/>
                </a:cubicBezTo>
                <a:cubicBezTo>
                  <a:pt x="29253" y="431471"/>
                  <a:pt x="42133" y="361739"/>
                  <a:pt x="58234" y="292008"/>
                </a:cubicBezTo>
                <a:cubicBezTo>
                  <a:pt x="64674" y="253973"/>
                  <a:pt x="83995" y="238125"/>
                  <a:pt x="122636" y="238125"/>
                </a:cubicBezTo>
                <a:close/>
                <a:moveTo>
                  <a:pt x="280454" y="0"/>
                </a:moveTo>
                <a:cubicBezTo>
                  <a:pt x="342019" y="0"/>
                  <a:pt x="397103" y="53975"/>
                  <a:pt x="397103" y="114300"/>
                </a:cubicBezTo>
                <a:cubicBezTo>
                  <a:pt x="397103" y="177800"/>
                  <a:pt x="342019" y="231775"/>
                  <a:pt x="280454" y="231775"/>
                </a:cubicBezTo>
                <a:cubicBezTo>
                  <a:pt x="215649" y="231775"/>
                  <a:pt x="160565" y="177800"/>
                  <a:pt x="160565" y="114300"/>
                </a:cubicBezTo>
                <a:cubicBezTo>
                  <a:pt x="160565" y="50800"/>
                  <a:pt x="215649" y="0"/>
                  <a:pt x="280454" y="0"/>
                </a:cubicBez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EEA582F6-7B7D-9B7C-D7B8-CBF0A87FF420}"/>
              </a:ext>
            </a:extLst>
          </p:cNvPr>
          <p:cNvSpPr>
            <a:spLocks/>
          </p:cNvSpPr>
          <p:nvPr/>
        </p:nvSpPr>
        <p:spPr bwMode="auto">
          <a:xfrm>
            <a:off x="20536796" y="8811423"/>
            <a:ext cx="808823" cy="1693565"/>
          </a:xfrm>
          <a:custGeom>
            <a:avLst/>
            <a:gdLst>
              <a:gd name="connsiteX0" fmla="*/ 122636 w 558770"/>
              <a:gd name="connsiteY0" fmla="*/ 238125 h 1169988"/>
              <a:gd name="connsiteX1" fmla="*/ 434986 w 558770"/>
              <a:gd name="connsiteY1" fmla="*/ 238125 h 1169988"/>
              <a:gd name="connsiteX2" fmla="*/ 499388 w 558770"/>
              <a:gd name="connsiteY2" fmla="*/ 292008 h 1169988"/>
              <a:gd name="connsiteX3" fmla="*/ 557350 w 558770"/>
              <a:gd name="connsiteY3" fmla="*/ 586781 h 1169988"/>
              <a:gd name="connsiteX4" fmla="*/ 521929 w 558770"/>
              <a:gd name="connsiteY4" fmla="*/ 659682 h 1169988"/>
              <a:gd name="connsiteX5" fmla="*/ 441426 w 558770"/>
              <a:gd name="connsiteY5" fmla="*/ 615308 h 1169988"/>
              <a:gd name="connsiteX6" fmla="*/ 409225 w 558770"/>
              <a:gd name="connsiteY6" fmla="*/ 412453 h 1169988"/>
              <a:gd name="connsiteX7" fmla="*/ 406005 w 558770"/>
              <a:gd name="connsiteY7" fmla="*/ 402944 h 1169988"/>
              <a:gd name="connsiteX8" fmla="*/ 406005 w 558770"/>
              <a:gd name="connsiteY8" fmla="*/ 1100257 h 1169988"/>
              <a:gd name="connsiteX9" fmla="*/ 396345 w 558770"/>
              <a:gd name="connsiteY9" fmla="*/ 1141462 h 1169988"/>
              <a:gd name="connsiteX10" fmla="*/ 357704 w 558770"/>
              <a:gd name="connsiteY10" fmla="*/ 1169988 h 1169988"/>
              <a:gd name="connsiteX11" fmla="*/ 335163 w 558770"/>
              <a:gd name="connsiteY11" fmla="*/ 1169988 h 1169988"/>
              <a:gd name="connsiteX12" fmla="*/ 286861 w 558770"/>
              <a:gd name="connsiteY12" fmla="*/ 1093918 h 1169988"/>
              <a:gd name="connsiteX13" fmla="*/ 286861 w 558770"/>
              <a:gd name="connsiteY13" fmla="*/ 770618 h 1169988"/>
              <a:gd name="connsiteX14" fmla="*/ 286861 w 558770"/>
              <a:gd name="connsiteY14" fmla="*/ 754770 h 1169988"/>
              <a:gd name="connsiteX15" fmla="*/ 270761 w 558770"/>
              <a:gd name="connsiteY15" fmla="*/ 754770 h 1169988"/>
              <a:gd name="connsiteX16" fmla="*/ 270761 w 558770"/>
              <a:gd name="connsiteY16" fmla="*/ 770618 h 1169988"/>
              <a:gd name="connsiteX17" fmla="*/ 270761 w 558770"/>
              <a:gd name="connsiteY17" fmla="*/ 1103426 h 1169988"/>
              <a:gd name="connsiteX18" fmla="*/ 238560 w 558770"/>
              <a:gd name="connsiteY18" fmla="*/ 1163649 h 1169988"/>
              <a:gd name="connsiteX19" fmla="*/ 225679 w 558770"/>
              <a:gd name="connsiteY19" fmla="*/ 1169988 h 1169988"/>
              <a:gd name="connsiteX20" fmla="*/ 199919 w 558770"/>
              <a:gd name="connsiteY20" fmla="*/ 1169988 h 1169988"/>
              <a:gd name="connsiteX21" fmla="*/ 154837 w 558770"/>
              <a:gd name="connsiteY21" fmla="*/ 1128783 h 1169988"/>
              <a:gd name="connsiteX22" fmla="*/ 154837 w 558770"/>
              <a:gd name="connsiteY22" fmla="*/ 1100257 h 1169988"/>
              <a:gd name="connsiteX23" fmla="*/ 154837 w 558770"/>
              <a:gd name="connsiteY23" fmla="*/ 415623 h 1169988"/>
              <a:gd name="connsiteX24" fmla="*/ 151617 w 558770"/>
              <a:gd name="connsiteY24" fmla="*/ 402944 h 1169988"/>
              <a:gd name="connsiteX25" fmla="*/ 141956 w 558770"/>
              <a:gd name="connsiteY25" fmla="*/ 453658 h 1169988"/>
              <a:gd name="connsiteX26" fmla="*/ 116196 w 558770"/>
              <a:gd name="connsiteY26" fmla="*/ 615308 h 1169988"/>
              <a:gd name="connsiteX27" fmla="*/ 55014 w 558770"/>
              <a:gd name="connsiteY27" fmla="*/ 662852 h 1169988"/>
              <a:gd name="connsiteX28" fmla="*/ 272 w 558770"/>
              <a:gd name="connsiteY28" fmla="*/ 602629 h 1169988"/>
              <a:gd name="connsiteX29" fmla="*/ 16372 w 558770"/>
              <a:gd name="connsiteY29" fmla="*/ 504372 h 1169988"/>
              <a:gd name="connsiteX30" fmla="*/ 58234 w 558770"/>
              <a:gd name="connsiteY30" fmla="*/ 292008 h 1169988"/>
              <a:gd name="connsiteX31" fmla="*/ 122636 w 558770"/>
              <a:gd name="connsiteY31" fmla="*/ 238125 h 1169988"/>
              <a:gd name="connsiteX32" fmla="*/ 280454 w 558770"/>
              <a:gd name="connsiteY32" fmla="*/ 0 h 1169988"/>
              <a:gd name="connsiteX33" fmla="*/ 397103 w 558770"/>
              <a:gd name="connsiteY33" fmla="*/ 114300 h 1169988"/>
              <a:gd name="connsiteX34" fmla="*/ 280454 w 558770"/>
              <a:gd name="connsiteY34" fmla="*/ 231775 h 1169988"/>
              <a:gd name="connsiteX35" fmla="*/ 160565 w 558770"/>
              <a:gd name="connsiteY35" fmla="*/ 114300 h 1169988"/>
              <a:gd name="connsiteX36" fmla="*/ 280454 w 558770"/>
              <a:gd name="connsiteY36" fmla="*/ 0 h 1169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58770" h="1169988">
                <a:moveTo>
                  <a:pt x="122636" y="238125"/>
                </a:moveTo>
                <a:cubicBezTo>
                  <a:pt x="225679" y="238125"/>
                  <a:pt x="331943" y="238125"/>
                  <a:pt x="434986" y="238125"/>
                </a:cubicBezTo>
                <a:cubicBezTo>
                  <a:pt x="473627" y="238125"/>
                  <a:pt x="492948" y="253973"/>
                  <a:pt x="499388" y="292008"/>
                </a:cubicBezTo>
                <a:cubicBezTo>
                  <a:pt x="518709" y="390266"/>
                  <a:pt x="538029" y="488524"/>
                  <a:pt x="557350" y="586781"/>
                </a:cubicBezTo>
                <a:cubicBezTo>
                  <a:pt x="563790" y="618477"/>
                  <a:pt x="547690" y="650173"/>
                  <a:pt x="521929" y="659682"/>
                </a:cubicBezTo>
                <a:cubicBezTo>
                  <a:pt x="486508" y="672360"/>
                  <a:pt x="447866" y="653343"/>
                  <a:pt x="441426" y="615308"/>
                </a:cubicBezTo>
                <a:cubicBezTo>
                  <a:pt x="428546" y="548746"/>
                  <a:pt x="418886" y="479015"/>
                  <a:pt x="409225" y="412453"/>
                </a:cubicBezTo>
                <a:cubicBezTo>
                  <a:pt x="406005" y="409284"/>
                  <a:pt x="406005" y="406114"/>
                  <a:pt x="406005" y="402944"/>
                </a:cubicBezTo>
                <a:cubicBezTo>
                  <a:pt x="406005" y="634325"/>
                  <a:pt x="406005" y="868876"/>
                  <a:pt x="406005" y="1100257"/>
                </a:cubicBezTo>
                <a:cubicBezTo>
                  <a:pt x="406005" y="1112935"/>
                  <a:pt x="399565" y="1128783"/>
                  <a:pt x="396345" y="1141462"/>
                </a:cubicBezTo>
                <a:cubicBezTo>
                  <a:pt x="389905" y="1157310"/>
                  <a:pt x="373804" y="1163649"/>
                  <a:pt x="357704" y="1169988"/>
                </a:cubicBezTo>
                <a:cubicBezTo>
                  <a:pt x="348043" y="1169988"/>
                  <a:pt x="341603" y="1169988"/>
                  <a:pt x="335163" y="1169988"/>
                </a:cubicBezTo>
                <a:cubicBezTo>
                  <a:pt x="296522" y="1157310"/>
                  <a:pt x="286861" y="1131953"/>
                  <a:pt x="286861" y="1093918"/>
                </a:cubicBezTo>
                <a:cubicBezTo>
                  <a:pt x="286861" y="986151"/>
                  <a:pt x="286861" y="878385"/>
                  <a:pt x="286861" y="770618"/>
                </a:cubicBezTo>
                <a:cubicBezTo>
                  <a:pt x="286861" y="764279"/>
                  <a:pt x="286861" y="761109"/>
                  <a:pt x="286861" y="754770"/>
                </a:cubicBezTo>
                <a:cubicBezTo>
                  <a:pt x="280421" y="754770"/>
                  <a:pt x="277201" y="754770"/>
                  <a:pt x="270761" y="754770"/>
                </a:cubicBezTo>
                <a:cubicBezTo>
                  <a:pt x="270761" y="761109"/>
                  <a:pt x="270761" y="764279"/>
                  <a:pt x="270761" y="770618"/>
                </a:cubicBezTo>
                <a:cubicBezTo>
                  <a:pt x="270761" y="881554"/>
                  <a:pt x="270761" y="992490"/>
                  <a:pt x="270761" y="1103426"/>
                </a:cubicBezTo>
                <a:cubicBezTo>
                  <a:pt x="270761" y="1131953"/>
                  <a:pt x="264321" y="1150970"/>
                  <a:pt x="238560" y="1163649"/>
                </a:cubicBezTo>
                <a:cubicBezTo>
                  <a:pt x="232120" y="1166818"/>
                  <a:pt x="228899" y="1166818"/>
                  <a:pt x="225679" y="1169988"/>
                </a:cubicBezTo>
                <a:cubicBezTo>
                  <a:pt x="216019" y="1169988"/>
                  <a:pt x="209579" y="1169988"/>
                  <a:pt x="199919" y="1169988"/>
                </a:cubicBezTo>
                <a:cubicBezTo>
                  <a:pt x="180598" y="1163649"/>
                  <a:pt x="161277" y="1150970"/>
                  <a:pt x="154837" y="1128783"/>
                </a:cubicBezTo>
                <a:cubicBezTo>
                  <a:pt x="154837" y="1119274"/>
                  <a:pt x="154837" y="1109766"/>
                  <a:pt x="154837" y="1100257"/>
                </a:cubicBezTo>
                <a:cubicBezTo>
                  <a:pt x="154837" y="872045"/>
                  <a:pt x="154837" y="643834"/>
                  <a:pt x="154837" y="415623"/>
                </a:cubicBezTo>
                <a:cubicBezTo>
                  <a:pt x="154837" y="412453"/>
                  <a:pt x="154837" y="406114"/>
                  <a:pt x="151617" y="402944"/>
                </a:cubicBezTo>
                <a:cubicBezTo>
                  <a:pt x="148397" y="418792"/>
                  <a:pt x="145177" y="437810"/>
                  <a:pt x="141956" y="453658"/>
                </a:cubicBezTo>
                <a:cubicBezTo>
                  <a:pt x="135516" y="507541"/>
                  <a:pt x="125856" y="561424"/>
                  <a:pt x="116196" y="615308"/>
                </a:cubicBezTo>
                <a:cubicBezTo>
                  <a:pt x="112976" y="643834"/>
                  <a:pt x="83995" y="666021"/>
                  <a:pt x="55014" y="662852"/>
                </a:cubicBezTo>
                <a:cubicBezTo>
                  <a:pt x="22813" y="659682"/>
                  <a:pt x="-2948" y="634325"/>
                  <a:pt x="272" y="602629"/>
                </a:cubicBezTo>
                <a:cubicBezTo>
                  <a:pt x="3492" y="570933"/>
                  <a:pt x="9932" y="536068"/>
                  <a:pt x="16372" y="504372"/>
                </a:cubicBezTo>
                <a:cubicBezTo>
                  <a:pt x="29253" y="431471"/>
                  <a:pt x="42133" y="361739"/>
                  <a:pt x="58234" y="292008"/>
                </a:cubicBezTo>
                <a:cubicBezTo>
                  <a:pt x="64674" y="253973"/>
                  <a:pt x="83995" y="238125"/>
                  <a:pt x="122636" y="238125"/>
                </a:cubicBezTo>
                <a:close/>
                <a:moveTo>
                  <a:pt x="280454" y="0"/>
                </a:moveTo>
                <a:cubicBezTo>
                  <a:pt x="342019" y="0"/>
                  <a:pt x="397103" y="53975"/>
                  <a:pt x="397103" y="114300"/>
                </a:cubicBezTo>
                <a:cubicBezTo>
                  <a:pt x="397103" y="177800"/>
                  <a:pt x="342019" y="231775"/>
                  <a:pt x="280454" y="231775"/>
                </a:cubicBezTo>
                <a:cubicBezTo>
                  <a:pt x="215649" y="231775"/>
                  <a:pt x="160565" y="177800"/>
                  <a:pt x="160565" y="114300"/>
                </a:cubicBezTo>
                <a:cubicBezTo>
                  <a:pt x="160565" y="50800"/>
                  <a:pt x="215649" y="0"/>
                  <a:pt x="280454" y="0"/>
                </a:cubicBez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6808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CIRCLE INFOGRAPHIC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4888" y="4653398"/>
            <a:ext cx="5986962" cy="138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4888" y="3893821"/>
            <a:ext cx="59869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accent1"/>
                </a:solidFill>
              </a:rPr>
              <a:t>Business</a:t>
            </a:r>
            <a:endParaRPr lang="en-MY" sz="4000">
              <a:solidFill>
                <a:schemeClr val="accent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4888" y="7693642"/>
            <a:ext cx="5986962" cy="138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4888" y="6934065"/>
            <a:ext cx="59869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accent2"/>
                </a:solidFill>
              </a:rPr>
              <a:t>Develop</a:t>
            </a:r>
            <a:endParaRPr lang="en-MY" sz="4000">
              <a:solidFill>
                <a:schemeClr val="accent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4888" y="10695221"/>
            <a:ext cx="5986962" cy="1387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4888" y="9935644"/>
            <a:ext cx="59869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rgbClr val="706F6F"/>
                </a:solidFill>
              </a:rPr>
              <a:t>Strategy</a:t>
            </a:r>
            <a:endParaRPr lang="en-MY" sz="4000">
              <a:solidFill>
                <a:srgbClr val="706F6F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307299" y="4653398"/>
            <a:ext cx="598696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307299" y="3893821"/>
            <a:ext cx="59869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 b="1">
                <a:solidFill>
                  <a:srgbClr val="706F6F"/>
                </a:solidFill>
              </a:rPr>
              <a:t>Analysis</a:t>
            </a:r>
            <a:endParaRPr lang="en-MY" sz="4000">
              <a:solidFill>
                <a:srgbClr val="706F6F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307299" y="7693642"/>
            <a:ext cx="598696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307299" y="6934065"/>
            <a:ext cx="59869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 b="1">
                <a:solidFill>
                  <a:srgbClr val="706F6F"/>
                </a:solidFill>
              </a:rPr>
              <a:t>Strategy</a:t>
            </a:r>
            <a:endParaRPr lang="en-MY" sz="4000">
              <a:solidFill>
                <a:srgbClr val="706F6F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307299" y="10695221"/>
            <a:ext cx="598696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307299" y="9935644"/>
            <a:ext cx="59869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 b="1">
                <a:solidFill>
                  <a:srgbClr val="706F6F"/>
                </a:solidFill>
              </a:rPr>
              <a:t>Progress</a:t>
            </a:r>
            <a:endParaRPr lang="en-MY" sz="4000">
              <a:solidFill>
                <a:srgbClr val="706F6F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CDC0AE8-BBA4-A547-40B9-B3F5F2C02D25}"/>
              </a:ext>
            </a:extLst>
          </p:cNvPr>
          <p:cNvGrpSpPr/>
          <p:nvPr/>
        </p:nvGrpSpPr>
        <p:grpSpPr>
          <a:xfrm>
            <a:off x="8229548" y="3935922"/>
            <a:ext cx="8160006" cy="8146474"/>
            <a:chOff x="7877175" y="3687763"/>
            <a:chExt cx="8615363" cy="8601076"/>
          </a:xfrm>
        </p:grpSpPr>
        <p:sp>
          <p:nvSpPr>
            <p:cNvPr id="28" name="Freeform 5"/>
            <p:cNvSpPr>
              <a:spLocks/>
            </p:cNvSpPr>
            <p:nvPr/>
          </p:nvSpPr>
          <p:spPr bwMode="auto">
            <a:xfrm>
              <a:off x="12376150" y="3687763"/>
              <a:ext cx="3440113" cy="3970338"/>
            </a:xfrm>
            <a:custGeom>
              <a:avLst/>
              <a:gdLst>
                <a:gd name="T0" fmla="*/ 1083 w 1083"/>
                <a:gd name="T1" fmla="*/ 625 h 1250"/>
                <a:gd name="T2" fmla="*/ 0 w 1083"/>
                <a:gd name="T3" fmla="*/ 1250 h 1250"/>
                <a:gd name="T4" fmla="*/ 0 w 1083"/>
                <a:gd name="T5" fmla="*/ 0 h 1250"/>
                <a:gd name="T6" fmla="*/ 1083 w 1083"/>
                <a:gd name="T7" fmla="*/ 625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3" h="1250">
                  <a:moveTo>
                    <a:pt x="1083" y="625"/>
                  </a:moveTo>
                  <a:cubicBezTo>
                    <a:pt x="0" y="1250"/>
                    <a:pt x="0" y="1250"/>
                    <a:pt x="0" y="125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55" y="20"/>
                    <a:pt x="852" y="264"/>
                    <a:pt x="1083" y="6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6"/>
            <p:cNvSpPr>
              <a:spLocks/>
            </p:cNvSpPr>
            <p:nvPr/>
          </p:nvSpPr>
          <p:spPr bwMode="auto">
            <a:xfrm>
              <a:off x="7877175" y="6003926"/>
              <a:ext cx="3925888" cy="3968750"/>
            </a:xfrm>
            <a:custGeom>
              <a:avLst/>
              <a:gdLst>
                <a:gd name="T0" fmla="*/ 153 w 1236"/>
                <a:gd name="T1" fmla="*/ 0 h 1250"/>
                <a:gd name="T2" fmla="*/ 1236 w 1236"/>
                <a:gd name="T3" fmla="*/ 625 h 1250"/>
                <a:gd name="T4" fmla="*/ 153 w 1236"/>
                <a:gd name="T5" fmla="*/ 1250 h 1250"/>
                <a:gd name="T6" fmla="*/ 0 w 1236"/>
                <a:gd name="T7" fmla="*/ 625 h 1250"/>
                <a:gd name="T8" fmla="*/ 153 w 1236"/>
                <a:gd name="T9" fmla="*/ 0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6" h="1250">
                  <a:moveTo>
                    <a:pt x="153" y="0"/>
                  </a:moveTo>
                  <a:cubicBezTo>
                    <a:pt x="1236" y="625"/>
                    <a:pt x="1236" y="625"/>
                    <a:pt x="1236" y="625"/>
                  </a:cubicBezTo>
                  <a:cubicBezTo>
                    <a:pt x="153" y="1250"/>
                    <a:pt x="153" y="1250"/>
                    <a:pt x="153" y="1250"/>
                  </a:cubicBezTo>
                  <a:cubicBezTo>
                    <a:pt x="55" y="1063"/>
                    <a:pt x="0" y="850"/>
                    <a:pt x="0" y="625"/>
                  </a:cubicBezTo>
                  <a:cubicBezTo>
                    <a:pt x="0" y="400"/>
                    <a:pt x="55" y="187"/>
                    <a:pt x="1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7"/>
            <p:cNvSpPr>
              <a:spLocks/>
            </p:cNvSpPr>
            <p:nvPr/>
          </p:nvSpPr>
          <p:spPr bwMode="auto">
            <a:xfrm>
              <a:off x="8553450" y="3687763"/>
              <a:ext cx="3440113" cy="3970338"/>
            </a:xfrm>
            <a:custGeom>
              <a:avLst/>
              <a:gdLst>
                <a:gd name="T0" fmla="*/ 1083 w 1083"/>
                <a:gd name="T1" fmla="*/ 0 h 1250"/>
                <a:gd name="T2" fmla="*/ 1083 w 1083"/>
                <a:gd name="T3" fmla="*/ 1250 h 1250"/>
                <a:gd name="T4" fmla="*/ 0 w 1083"/>
                <a:gd name="T5" fmla="*/ 625 h 1250"/>
                <a:gd name="T6" fmla="*/ 1083 w 1083"/>
                <a:gd name="T7" fmla="*/ 0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3" h="1250">
                  <a:moveTo>
                    <a:pt x="1083" y="0"/>
                  </a:moveTo>
                  <a:cubicBezTo>
                    <a:pt x="1083" y="1250"/>
                    <a:pt x="1083" y="1250"/>
                    <a:pt x="1083" y="1250"/>
                  </a:cubicBezTo>
                  <a:cubicBezTo>
                    <a:pt x="0" y="625"/>
                    <a:pt x="0" y="625"/>
                    <a:pt x="0" y="625"/>
                  </a:cubicBezTo>
                  <a:cubicBezTo>
                    <a:pt x="231" y="264"/>
                    <a:pt x="628" y="20"/>
                    <a:pt x="10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8"/>
            <p:cNvSpPr>
              <a:spLocks/>
            </p:cNvSpPr>
            <p:nvPr/>
          </p:nvSpPr>
          <p:spPr bwMode="auto">
            <a:xfrm>
              <a:off x="8553450" y="8318501"/>
              <a:ext cx="3440113" cy="3970338"/>
            </a:xfrm>
            <a:custGeom>
              <a:avLst/>
              <a:gdLst>
                <a:gd name="T0" fmla="*/ 0 w 1083"/>
                <a:gd name="T1" fmla="*/ 625 h 1250"/>
                <a:gd name="T2" fmla="*/ 1083 w 1083"/>
                <a:gd name="T3" fmla="*/ 0 h 1250"/>
                <a:gd name="T4" fmla="*/ 1083 w 1083"/>
                <a:gd name="T5" fmla="*/ 1250 h 1250"/>
                <a:gd name="T6" fmla="*/ 0 w 1083"/>
                <a:gd name="T7" fmla="*/ 625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3" h="1250">
                  <a:moveTo>
                    <a:pt x="0" y="625"/>
                  </a:moveTo>
                  <a:cubicBezTo>
                    <a:pt x="1083" y="0"/>
                    <a:pt x="1083" y="0"/>
                    <a:pt x="1083" y="0"/>
                  </a:cubicBezTo>
                  <a:cubicBezTo>
                    <a:pt x="1083" y="1250"/>
                    <a:pt x="1083" y="1250"/>
                    <a:pt x="1083" y="1250"/>
                  </a:cubicBezTo>
                  <a:cubicBezTo>
                    <a:pt x="628" y="1230"/>
                    <a:pt x="231" y="986"/>
                    <a:pt x="0" y="6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9"/>
            <p:cNvSpPr>
              <a:spLocks/>
            </p:cNvSpPr>
            <p:nvPr/>
          </p:nvSpPr>
          <p:spPr bwMode="auto">
            <a:xfrm>
              <a:off x="12376150" y="8318501"/>
              <a:ext cx="3440113" cy="3970338"/>
            </a:xfrm>
            <a:custGeom>
              <a:avLst/>
              <a:gdLst>
                <a:gd name="T0" fmla="*/ 0 w 1083"/>
                <a:gd name="T1" fmla="*/ 0 h 1250"/>
                <a:gd name="T2" fmla="*/ 1083 w 1083"/>
                <a:gd name="T3" fmla="*/ 625 h 1250"/>
                <a:gd name="T4" fmla="*/ 0 w 1083"/>
                <a:gd name="T5" fmla="*/ 1250 h 1250"/>
                <a:gd name="T6" fmla="*/ 0 w 1083"/>
                <a:gd name="T7" fmla="*/ 0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3" h="1250">
                  <a:moveTo>
                    <a:pt x="0" y="0"/>
                  </a:moveTo>
                  <a:cubicBezTo>
                    <a:pt x="1083" y="625"/>
                    <a:pt x="1083" y="625"/>
                    <a:pt x="1083" y="625"/>
                  </a:cubicBezTo>
                  <a:cubicBezTo>
                    <a:pt x="852" y="986"/>
                    <a:pt x="455" y="1230"/>
                    <a:pt x="0" y="125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0"/>
            <p:cNvSpPr>
              <a:spLocks/>
            </p:cNvSpPr>
            <p:nvPr/>
          </p:nvSpPr>
          <p:spPr bwMode="auto">
            <a:xfrm>
              <a:off x="12566650" y="6003926"/>
              <a:ext cx="3925888" cy="3968750"/>
            </a:xfrm>
            <a:custGeom>
              <a:avLst/>
              <a:gdLst>
                <a:gd name="T0" fmla="*/ 1236 w 1236"/>
                <a:gd name="T1" fmla="*/ 625 h 1250"/>
                <a:gd name="T2" fmla="*/ 1083 w 1236"/>
                <a:gd name="T3" fmla="*/ 1250 h 1250"/>
                <a:gd name="T4" fmla="*/ 0 w 1236"/>
                <a:gd name="T5" fmla="*/ 625 h 1250"/>
                <a:gd name="T6" fmla="*/ 1083 w 1236"/>
                <a:gd name="T7" fmla="*/ 0 h 1250"/>
                <a:gd name="T8" fmla="*/ 1236 w 1236"/>
                <a:gd name="T9" fmla="*/ 625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6" h="1250">
                  <a:moveTo>
                    <a:pt x="1236" y="625"/>
                  </a:moveTo>
                  <a:cubicBezTo>
                    <a:pt x="1236" y="850"/>
                    <a:pt x="1181" y="1063"/>
                    <a:pt x="1083" y="1250"/>
                  </a:cubicBezTo>
                  <a:cubicBezTo>
                    <a:pt x="0" y="625"/>
                    <a:pt x="0" y="625"/>
                    <a:pt x="0" y="625"/>
                  </a:cubicBezTo>
                  <a:cubicBezTo>
                    <a:pt x="1083" y="0"/>
                    <a:pt x="1083" y="0"/>
                    <a:pt x="1083" y="0"/>
                  </a:cubicBezTo>
                  <a:cubicBezTo>
                    <a:pt x="1181" y="187"/>
                    <a:pt x="1236" y="400"/>
                    <a:pt x="1236" y="6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val 11"/>
            <p:cNvSpPr>
              <a:spLocks noChangeArrowheads="1"/>
            </p:cNvSpPr>
            <p:nvPr/>
          </p:nvSpPr>
          <p:spPr bwMode="auto">
            <a:xfrm>
              <a:off x="8078843" y="3893821"/>
              <a:ext cx="8190607" cy="81885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 14"/>
            <p:cNvSpPr>
              <a:spLocks/>
            </p:cNvSpPr>
            <p:nvPr/>
          </p:nvSpPr>
          <p:spPr bwMode="auto">
            <a:xfrm>
              <a:off x="13627100" y="8086726"/>
              <a:ext cx="6350" cy="12700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0" y="1"/>
                    <a:pt x="1" y="1"/>
                    <a:pt x="2" y="0"/>
                  </a:cubicBezTo>
                  <a:cubicBezTo>
                    <a:pt x="2" y="2"/>
                    <a:pt x="2" y="3"/>
                    <a:pt x="2" y="4"/>
                  </a:cubicBezTo>
                  <a:cubicBezTo>
                    <a:pt x="1" y="3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5"/>
            <p:cNvSpPr>
              <a:spLocks/>
            </p:cNvSpPr>
            <p:nvPr/>
          </p:nvSpPr>
          <p:spPr bwMode="auto">
            <a:xfrm>
              <a:off x="10726738" y="9026526"/>
              <a:ext cx="3175" cy="22225"/>
            </a:xfrm>
            <a:custGeom>
              <a:avLst/>
              <a:gdLst>
                <a:gd name="T0" fmla="*/ 1 w 1"/>
                <a:gd name="T1" fmla="*/ 7 h 7"/>
                <a:gd name="T2" fmla="*/ 0 w 1"/>
                <a:gd name="T3" fmla="*/ 0 h 7"/>
                <a:gd name="T4" fmla="*/ 1 w 1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7">
                  <a:moveTo>
                    <a:pt x="1" y="7"/>
                  </a:moveTo>
                  <a:cubicBezTo>
                    <a:pt x="0" y="5"/>
                    <a:pt x="0" y="2"/>
                    <a:pt x="0" y="0"/>
                  </a:cubicBezTo>
                  <a:cubicBezTo>
                    <a:pt x="0" y="2"/>
                    <a:pt x="0" y="5"/>
                    <a:pt x="1" y="7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6"/>
            <p:cNvSpPr>
              <a:spLocks/>
            </p:cNvSpPr>
            <p:nvPr/>
          </p:nvSpPr>
          <p:spPr bwMode="auto">
            <a:xfrm>
              <a:off x="10917238" y="9191626"/>
              <a:ext cx="15875" cy="9525"/>
            </a:xfrm>
            <a:custGeom>
              <a:avLst/>
              <a:gdLst>
                <a:gd name="T0" fmla="*/ 5 w 5"/>
                <a:gd name="T1" fmla="*/ 3 h 3"/>
                <a:gd name="T2" fmla="*/ 0 w 5"/>
                <a:gd name="T3" fmla="*/ 3 h 3"/>
                <a:gd name="T4" fmla="*/ 2 w 5"/>
                <a:gd name="T5" fmla="*/ 0 h 3"/>
                <a:gd name="T6" fmla="*/ 5 w 5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cubicBezTo>
                    <a:pt x="4" y="3"/>
                    <a:pt x="2" y="3"/>
                    <a:pt x="0" y="3"/>
                  </a:cubicBezTo>
                  <a:cubicBezTo>
                    <a:pt x="1" y="2"/>
                    <a:pt x="2" y="1"/>
                    <a:pt x="2" y="0"/>
                  </a:cubicBezTo>
                  <a:cubicBezTo>
                    <a:pt x="3" y="1"/>
                    <a:pt x="4" y="2"/>
                    <a:pt x="5" y="3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7"/>
            <p:cNvSpPr>
              <a:spLocks/>
            </p:cNvSpPr>
            <p:nvPr/>
          </p:nvSpPr>
          <p:spPr bwMode="auto">
            <a:xfrm>
              <a:off x="13417550" y="9197976"/>
              <a:ext cx="9525" cy="6350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2 h 2"/>
                <a:gd name="T4" fmla="*/ 3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8"/>
            <p:cNvSpPr>
              <a:spLocks/>
            </p:cNvSpPr>
            <p:nvPr/>
          </p:nvSpPr>
          <p:spPr bwMode="auto">
            <a:xfrm>
              <a:off x="10872788" y="9185276"/>
              <a:ext cx="9525" cy="6350"/>
            </a:xfrm>
            <a:custGeom>
              <a:avLst/>
              <a:gdLst>
                <a:gd name="T0" fmla="*/ 3 w 3"/>
                <a:gd name="T1" fmla="*/ 2 h 2"/>
                <a:gd name="T2" fmla="*/ 0 w 3"/>
                <a:gd name="T3" fmla="*/ 0 h 2"/>
                <a:gd name="T4" fmla="*/ 3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cubicBezTo>
                    <a:pt x="2" y="1"/>
                    <a:pt x="1" y="1"/>
                    <a:pt x="0" y="0"/>
                  </a:cubicBezTo>
                  <a:cubicBezTo>
                    <a:pt x="1" y="1"/>
                    <a:pt x="2" y="1"/>
                    <a:pt x="3" y="2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9"/>
            <p:cNvSpPr>
              <a:spLocks/>
            </p:cNvSpPr>
            <p:nvPr/>
          </p:nvSpPr>
          <p:spPr bwMode="auto">
            <a:xfrm>
              <a:off x="10736263" y="9055101"/>
              <a:ext cx="6350" cy="6350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0 h 2"/>
                <a:gd name="T4" fmla="*/ 2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1"/>
                    <a:pt x="1" y="1"/>
                    <a:pt x="0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0"/>
            <p:cNvSpPr>
              <a:spLocks/>
            </p:cNvSpPr>
            <p:nvPr/>
          </p:nvSpPr>
          <p:spPr bwMode="auto">
            <a:xfrm>
              <a:off x="10748963" y="9077326"/>
              <a:ext cx="3175" cy="6350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0 h 2"/>
                <a:gd name="T4" fmla="*/ 1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0" y="1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1"/>
            <p:cNvSpPr>
              <a:spLocks/>
            </p:cNvSpPr>
            <p:nvPr/>
          </p:nvSpPr>
          <p:spPr bwMode="auto">
            <a:xfrm>
              <a:off x="13408025" y="7131051"/>
              <a:ext cx="19050" cy="6350"/>
            </a:xfrm>
            <a:custGeom>
              <a:avLst/>
              <a:gdLst>
                <a:gd name="T0" fmla="*/ 0 w 6"/>
                <a:gd name="T1" fmla="*/ 0 h 2"/>
                <a:gd name="T2" fmla="*/ 6 w 6"/>
                <a:gd name="T3" fmla="*/ 2 h 2"/>
                <a:gd name="T4" fmla="*/ 0 w 6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2">
                  <a:moveTo>
                    <a:pt x="0" y="0"/>
                  </a:moveTo>
                  <a:cubicBezTo>
                    <a:pt x="2" y="1"/>
                    <a:pt x="4" y="2"/>
                    <a:pt x="6" y="2"/>
                  </a:cubicBezTo>
                  <a:cubicBezTo>
                    <a:pt x="4" y="2"/>
                    <a:pt x="2" y="1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2"/>
            <p:cNvSpPr>
              <a:spLocks/>
            </p:cNvSpPr>
            <p:nvPr/>
          </p:nvSpPr>
          <p:spPr bwMode="auto">
            <a:xfrm>
              <a:off x="10729913" y="7273926"/>
              <a:ext cx="12700" cy="19050"/>
            </a:xfrm>
            <a:custGeom>
              <a:avLst/>
              <a:gdLst>
                <a:gd name="T0" fmla="*/ 0 w 4"/>
                <a:gd name="T1" fmla="*/ 6 h 6"/>
                <a:gd name="T2" fmla="*/ 4 w 4"/>
                <a:gd name="T3" fmla="*/ 0 h 6"/>
                <a:gd name="T4" fmla="*/ 0 w 4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0" y="6"/>
                  </a:moveTo>
                  <a:cubicBezTo>
                    <a:pt x="1" y="4"/>
                    <a:pt x="2" y="2"/>
                    <a:pt x="4" y="0"/>
                  </a:cubicBezTo>
                  <a:cubicBezTo>
                    <a:pt x="2" y="2"/>
                    <a:pt x="1" y="4"/>
                    <a:pt x="0" y="6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3"/>
            <p:cNvSpPr>
              <a:spLocks/>
            </p:cNvSpPr>
            <p:nvPr/>
          </p:nvSpPr>
          <p:spPr bwMode="auto">
            <a:xfrm>
              <a:off x="12357100" y="7864476"/>
              <a:ext cx="12700" cy="6350"/>
            </a:xfrm>
            <a:custGeom>
              <a:avLst/>
              <a:gdLst>
                <a:gd name="T0" fmla="*/ 4 w 4"/>
                <a:gd name="T1" fmla="*/ 2 h 2"/>
                <a:gd name="T2" fmla="*/ 0 w 4"/>
                <a:gd name="T3" fmla="*/ 0 h 2"/>
                <a:gd name="T4" fmla="*/ 4 w 4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4" y="2"/>
                  </a:moveTo>
                  <a:cubicBezTo>
                    <a:pt x="3" y="2"/>
                    <a:pt x="2" y="1"/>
                    <a:pt x="0" y="0"/>
                  </a:cubicBezTo>
                  <a:cubicBezTo>
                    <a:pt x="2" y="1"/>
                    <a:pt x="3" y="2"/>
                    <a:pt x="4" y="2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4"/>
            <p:cNvSpPr>
              <a:spLocks/>
            </p:cNvSpPr>
            <p:nvPr/>
          </p:nvSpPr>
          <p:spPr bwMode="auto">
            <a:xfrm>
              <a:off x="10917238" y="7134226"/>
              <a:ext cx="12700" cy="3175"/>
            </a:xfrm>
            <a:custGeom>
              <a:avLst/>
              <a:gdLst>
                <a:gd name="T0" fmla="*/ 0 w 4"/>
                <a:gd name="T1" fmla="*/ 1 h 1"/>
                <a:gd name="T2" fmla="*/ 4 w 4"/>
                <a:gd name="T3" fmla="*/ 0 h 1"/>
                <a:gd name="T4" fmla="*/ 0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1" y="1"/>
                    <a:pt x="2" y="0"/>
                    <a:pt x="4" y="0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5"/>
            <p:cNvSpPr>
              <a:spLocks/>
            </p:cNvSpPr>
            <p:nvPr/>
          </p:nvSpPr>
          <p:spPr bwMode="auto">
            <a:xfrm>
              <a:off x="10872788" y="7143751"/>
              <a:ext cx="9525" cy="6350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0 h 2"/>
                <a:gd name="T4" fmla="*/ 0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1" y="1"/>
                    <a:pt x="2" y="1"/>
                    <a:pt x="3" y="0"/>
                  </a:cubicBezTo>
                  <a:cubicBezTo>
                    <a:pt x="2" y="1"/>
                    <a:pt x="1" y="1"/>
                    <a:pt x="0" y="2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10742613" y="7264401"/>
              <a:ext cx="3175" cy="31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F7C11E7-A938-1591-B830-CA00B092EF01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446CF077-8DC5-B90C-42FB-214640EC3A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65086" y="6765447"/>
            <a:ext cx="2487425" cy="248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50669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7474782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 dirty="0">
                <a:solidFill>
                  <a:schemeClr val="tx2"/>
                </a:solidFill>
              </a:rPr>
              <a:t>CIRCLE INFOGRAPHIC</a:t>
            </a:r>
            <a:endParaRPr lang="en-MY" sz="50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4888" y="4564907"/>
            <a:ext cx="598696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4888" y="3805330"/>
            <a:ext cx="5986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>
                <a:solidFill>
                  <a:schemeClr val="tx2"/>
                </a:solidFill>
              </a:rPr>
              <a:t>Target Audience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4888" y="10641857"/>
            <a:ext cx="598696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4888" y="9882280"/>
            <a:ext cx="5986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>
                <a:solidFill>
                  <a:schemeClr val="tx2"/>
                </a:solidFill>
              </a:rPr>
              <a:t>Digital Marketing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212049" y="4564907"/>
            <a:ext cx="598696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212049" y="3805330"/>
            <a:ext cx="5986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>
                <a:solidFill>
                  <a:schemeClr val="tx2"/>
                </a:solidFill>
              </a:rPr>
              <a:t>Market Analysis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212049" y="10641857"/>
            <a:ext cx="598696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212049" y="9882280"/>
            <a:ext cx="5986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 dirty="0">
                <a:solidFill>
                  <a:schemeClr val="tx2"/>
                </a:solidFill>
              </a:rPr>
              <a:t>Business Develop</a:t>
            </a:r>
          </a:p>
        </p:txBody>
      </p:sp>
      <p:sp>
        <p:nvSpPr>
          <p:cNvPr id="31" name="Line 14"/>
          <p:cNvSpPr>
            <a:spLocks noChangeShapeType="1"/>
          </p:cNvSpPr>
          <p:nvPr/>
        </p:nvSpPr>
        <p:spPr bwMode="auto">
          <a:xfrm>
            <a:off x="1293813" y="7912100"/>
            <a:ext cx="5075237" cy="0"/>
          </a:xfrm>
          <a:prstGeom prst="line">
            <a:avLst/>
          </a:prstGeom>
          <a:noFill/>
          <a:ln w="28575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15"/>
          <p:cNvSpPr>
            <a:spLocks noChangeShapeType="1"/>
          </p:cNvSpPr>
          <p:nvPr/>
        </p:nvSpPr>
        <p:spPr bwMode="auto">
          <a:xfrm>
            <a:off x="18013363" y="7912100"/>
            <a:ext cx="5075237" cy="0"/>
          </a:xfrm>
          <a:prstGeom prst="line">
            <a:avLst/>
          </a:prstGeom>
          <a:noFill/>
          <a:ln w="28575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277134A-5BF0-413D-29CA-785D52BDE9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78091" y="2521709"/>
            <a:ext cx="1283621" cy="1283621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F718196-2F40-A8C4-90CD-0E6E7BEF2A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78091" y="8266017"/>
            <a:ext cx="1283621" cy="128362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86C9E1F0-F68E-DFEC-7FF5-DE92CB5FF0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1763814" y="2521709"/>
            <a:ext cx="1283621" cy="1283621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F1E75E4E-F9BF-C8F8-301F-18BB9FA374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1763814" y="8266017"/>
            <a:ext cx="1283621" cy="1283621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BDC1A15-82A2-237F-4264-C367A3791C81}"/>
              </a:ext>
            </a:extLst>
          </p:cNvPr>
          <p:cNvGrpSpPr/>
          <p:nvPr/>
        </p:nvGrpSpPr>
        <p:grpSpPr>
          <a:xfrm>
            <a:off x="7896225" y="3635375"/>
            <a:ext cx="8542338" cy="8553450"/>
            <a:chOff x="7896225" y="3635375"/>
            <a:chExt cx="8542338" cy="8553450"/>
          </a:xfrm>
        </p:grpSpPr>
        <p:sp>
          <p:nvSpPr>
            <p:cNvPr id="22" name="Freeform 5"/>
            <p:cNvSpPr>
              <a:spLocks/>
            </p:cNvSpPr>
            <p:nvPr/>
          </p:nvSpPr>
          <p:spPr bwMode="auto">
            <a:xfrm>
              <a:off x="7896225" y="3635375"/>
              <a:ext cx="4079875" cy="4086225"/>
            </a:xfrm>
            <a:custGeom>
              <a:avLst/>
              <a:gdLst>
                <a:gd name="T0" fmla="*/ 1288 w 1288"/>
                <a:gd name="T1" fmla="*/ 1289 h 1289"/>
                <a:gd name="T2" fmla="*/ 0 w 1288"/>
                <a:gd name="T3" fmla="*/ 1289 h 1289"/>
                <a:gd name="T4" fmla="*/ 1288 w 1288"/>
                <a:gd name="T5" fmla="*/ 0 h 1289"/>
                <a:gd name="T6" fmla="*/ 1288 w 1288"/>
                <a:gd name="T7" fmla="*/ 1289 h 1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8" h="1289">
                  <a:moveTo>
                    <a:pt x="1288" y="1289"/>
                  </a:moveTo>
                  <a:cubicBezTo>
                    <a:pt x="0" y="1289"/>
                    <a:pt x="0" y="1289"/>
                    <a:pt x="0" y="1289"/>
                  </a:cubicBezTo>
                  <a:cubicBezTo>
                    <a:pt x="30" y="591"/>
                    <a:pt x="590" y="31"/>
                    <a:pt x="1288" y="0"/>
                  </a:cubicBezTo>
                  <a:lnTo>
                    <a:pt x="1288" y="128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7896225" y="8102600"/>
              <a:ext cx="4079875" cy="4086225"/>
            </a:xfrm>
            <a:custGeom>
              <a:avLst/>
              <a:gdLst>
                <a:gd name="T0" fmla="*/ 0 w 1288"/>
                <a:gd name="T1" fmla="*/ 0 h 1289"/>
                <a:gd name="T2" fmla="*/ 1288 w 1288"/>
                <a:gd name="T3" fmla="*/ 0 h 1289"/>
                <a:gd name="T4" fmla="*/ 1288 w 1288"/>
                <a:gd name="T5" fmla="*/ 1289 h 1289"/>
                <a:gd name="T6" fmla="*/ 0 w 1288"/>
                <a:gd name="T7" fmla="*/ 0 h 1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8" h="1289">
                  <a:moveTo>
                    <a:pt x="0" y="0"/>
                  </a:moveTo>
                  <a:cubicBezTo>
                    <a:pt x="1288" y="0"/>
                    <a:pt x="1288" y="0"/>
                    <a:pt x="1288" y="0"/>
                  </a:cubicBezTo>
                  <a:cubicBezTo>
                    <a:pt x="1288" y="1289"/>
                    <a:pt x="1288" y="1289"/>
                    <a:pt x="1288" y="1289"/>
                  </a:cubicBezTo>
                  <a:cubicBezTo>
                    <a:pt x="590" y="1258"/>
                    <a:pt x="30" y="698"/>
                    <a:pt x="0" y="0"/>
                  </a:cubicBezTo>
                  <a:close/>
                </a:path>
              </a:pathLst>
            </a:custGeom>
            <a:solidFill>
              <a:srgbClr val="706F6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/>
          </p:nvSpPr>
          <p:spPr bwMode="auto">
            <a:xfrm>
              <a:off x="12355513" y="8102600"/>
              <a:ext cx="4083050" cy="4086225"/>
            </a:xfrm>
            <a:custGeom>
              <a:avLst/>
              <a:gdLst>
                <a:gd name="T0" fmla="*/ 1289 w 1289"/>
                <a:gd name="T1" fmla="*/ 0 h 1289"/>
                <a:gd name="T2" fmla="*/ 0 w 1289"/>
                <a:gd name="T3" fmla="*/ 1289 h 1289"/>
                <a:gd name="T4" fmla="*/ 0 w 1289"/>
                <a:gd name="T5" fmla="*/ 0 h 1289"/>
                <a:gd name="T6" fmla="*/ 1289 w 1289"/>
                <a:gd name="T7" fmla="*/ 0 h 1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9" h="1289">
                  <a:moveTo>
                    <a:pt x="1289" y="0"/>
                  </a:moveTo>
                  <a:cubicBezTo>
                    <a:pt x="1259" y="698"/>
                    <a:pt x="698" y="1258"/>
                    <a:pt x="0" y="128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289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/>
          </p:nvSpPr>
          <p:spPr bwMode="auto">
            <a:xfrm>
              <a:off x="12355513" y="3635375"/>
              <a:ext cx="4083050" cy="4086225"/>
            </a:xfrm>
            <a:custGeom>
              <a:avLst/>
              <a:gdLst>
                <a:gd name="T0" fmla="*/ 1289 w 1289"/>
                <a:gd name="T1" fmla="*/ 1289 h 1289"/>
                <a:gd name="T2" fmla="*/ 0 w 1289"/>
                <a:gd name="T3" fmla="*/ 1289 h 1289"/>
                <a:gd name="T4" fmla="*/ 0 w 1289"/>
                <a:gd name="T5" fmla="*/ 0 h 1289"/>
                <a:gd name="T6" fmla="*/ 1289 w 1289"/>
                <a:gd name="T7" fmla="*/ 1289 h 1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9" h="1289">
                  <a:moveTo>
                    <a:pt x="1289" y="1289"/>
                  </a:moveTo>
                  <a:cubicBezTo>
                    <a:pt x="0" y="1289"/>
                    <a:pt x="0" y="1289"/>
                    <a:pt x="0" y="128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8" y="31"/>
                    <a:pt x="1259" y="591"/>
                    <a:pt x="1289" y="128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C668C80-C279-E32D-9819-C40122FB0E8B}"/>
                </a:ext>
              </a:extLst>
            </p:cNvPr>
            <p:cNvSpPr/>
            <p:nvPr/>
          </p:nvSpPr>
          <p:spPr>
            <a:xfrm>
              <a:off x="8051007" y="3797300"/>
              <a:ext cx="8229600" cy="822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62722470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147808737"/>
              </p:ext>
            </p:extLst>
          </p:nvPr>
        </p:nvGraphicFramePr>
        <p:xfrm>
          <a:off x="1429049" y="3344704"/>
          <a:ext cx="9026166" cy="8991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5214107" y="2179335"/>
            <a:ext cx="7455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accent1"/>
                </a:solidFill>
              </a:rPr>
              <a:t>Mobile Application</a:t>
            </a:r>
            <a:endParaRPr lang="en-MY" sz="4000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5214106" y="2979370"/>
            <a:ext cx="745539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sv-SE" sz="2400">
                <a:solidFill>
                  <a:schemeClr val="accent1"/>
                </a:solidFill>
              </a:rPr>
              <a:t>Lorem ipsum dolor sit amet, consectetuer adipiscing elit, sed diam nonummy nibh euismod tincidunt ut laoreet dolore magna ali</a:t>
            </a:r>
            <a:endParaRPr lang="en-MY" sz="240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5214107" y="6232419"/>
            <a:ext cx="745539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Total Investment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5214106" y="7032454"/>
            <a:ext cx="745539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sv-SE" sz="2400">
                <a:solidFill>
                  <a:schemeClr val="tx2">
                    <a:alpha val="60000"/>
                  </a:schemeClr>
                </a:solidFill>
              </a:rPr>
              <a:t>Lorem ipsum dolor sit amet, consectetuer adipiscing elit, sed diam nonummy nibh euismod tincidunt ut laoreet dolore magna ali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5214107" y="10298477"/>
            <a:ext cx="745539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 err="1">
                <a:solidFill>
                  <a:schemeClr val="tx2"/>
                </a:solidFill>
              </a:rPr>
              <a:t>Avarage</a:t>
            </a:r>
            <a:r>
              <a:rPr lang="en-MY" sz="4000" b="1">
                <a:solidFill>
                  <a:schemeClr val="tx2"/>
                </a:solidFill>
              </a:rPr>
              <a:t> Profit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5214106" y="11098512"/>
            <a:ext cx="745539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sv-SE" sz="2400">
                <a:solidFill>
                  <a:schemeClr val="tx2">
                    <a:alpha val="60000"/>
                  </a:schemeClr>
                </a:solidFill>
              </a:rPr>
              <a:t>Lorem ipsum dolor sit amet, consectetuer adipiscing elit, sed diam nonummy nibh euismod tincidunt ut laoreet dolore magna ali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62051" y="470647"/>
            <a:ext cx="8675632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DATA PIE CHART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608263" y="6381237"/>
            <a:ext cx="2327274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5000" b="1" dirty="0">
                <a:solidFill>
                  <a:srgbClr val="FF0000"/>
                </a:solidFill>
              </a:rPr>
              <a:t>40%</a:t>
            </a:r>
            <a:endParaRPr lang="en-MY" sz="5000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6538667" y="4790274"/>
            <a:ext cx="2327274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5000" b="1" dirty="0">
                <a:solidFill>
                  <a:schemeClr val="tx2"/>
                </a:solidFill>
              </a:rPr>
              <a:t>20%</a:t>
            </a:r>
            <a:endParaRPr lang="en-MY" sz="5000" dirty="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6214817" y="8989682"/>
            <a:ext cx="2327274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50%</a:t>
            </a:r>
            <a:endParaRPr lang="en-MY" sz="5000">
              <a:solidFill>
                <a:schemeClr val="tx2"/>
              </a:solidFill>
            </a:endParaRPr>
          </a:p>
        </p:txBody>
      </p:sp>
      <p:sp>
        <p:nvSpPr>
          <p:cNvPr id="49" name="Line 29"/>
          <p:cNvSpPr>
            <a:spLocks noChangeShapeType="1"/>
          </p:cNvSpPr>
          <p:nvPr/>
        </p:nvSpPr>
        <p:spPr bwMode="auto">
          <a:xfrm>
            <a:off x="13061950" y="5373688"/>
            <a:ext cx="9604375" cy="0"/>
          </a:xfrm>
          <a:prstGeom prst="line">
            <a:avLst/>
          </a:prstGeom>
          <a:noFill/>
          <a:ln w="28575" cap="flat">
            <a:solidFill>
              <a:schemeClr val="tx2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Line 30"/>
          <p:cNvSpPr>
            <a:spLocks noChangeShapeType="1"/>
          </p:cNvSpPr>
          <p:nvPr/>
        </p:nvSpPr>
        <p:spPr bwMode="auto">
          <a:xfrm>
            <a:off x="13061950" y="9334501"/>
            <a:ext cx="9604375" cy="0"/>
          </a:xfrm>
          <a:prstGeom prst="line">
            <a:avLst/>
          </a:prstGeom>
          <a:noFill/>
          <a:ln w="28575" cap="flat">
            <a:solidFill>
              <a:schemeClr val="tx2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38E9627-1F17-6C8A-D334-FE313C27A2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061950" y="6253808"/>
            <a:ext cx="1660560" cy="166056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20766A19-E940-1FB5-0301-7DF1A15A60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098507" y="10157968"/>
            <a:ext cx="1660560" cy="166056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4AEDF2BA-0EE3-5A9D-4EE3-E2FB250F9F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3098507" y="2212737"/>
            <a:ext cx="1660560" cy="166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07119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69187" y="9757365"/>
            <a:ext cx="59174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tx2"/>
                </a:solidFill>
              </a:rPr>
              <a:t>Business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69186" y="10557400"/>
            <a:ext cx="591741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693186" y="6042615"/>
            <a:ext cx="28694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9000" b="1">
                <a:solidFill>
                  <a:schemeClr val="tx2"/>
                </a:solidFill>
              </a:rPr>
              <a:t>60%</a:t>
            </a:r>
            <a:endParaRPr lang="en-MY" sz="900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9170187" y="9757365"/>
            <a:ext cx="59174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tx2"/>
                </a:solidFill>
              </a:rPr>
              <a:t>Develop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9170186" y="10557400"/>
            <a:ext cx="591741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0694186" y="6042615"/>
            <a:ext cx="28694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9000" b="1">
                <a:solidFill>
                  <a:schemeClr val="tx2"/>
                </a:solidFill>
              </a:rPr>
              <a:t>70%</a:t>
            </a:r>
            <a:endParaRPr lang="en-MY" sz="9000">
              <a:solidFill>
                <a:schemeClr val="tx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165229" y="9757365"/>
            <a:ext cx="59174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4000" b="1">
                <a:solidFill>
                  <a:schemeClr val="tx2"/>
                </a:solidFill>
              </a:rPr>
              <a:t>Analysis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165228" y="10557400"/>
            <a:ext cx="591741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8689228" y="6042615"/>
            <a:ext cx="28694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9000" b="1">
                <a:solidFill>
                  <a:schemeClr val="tx2"/>
                </a:solidFill>
              </a:rPr>
              <a:t>40%</a:t>
            </a:r>
            <a:endParaRPr lang="en-MY" sz="9000">
              <a:solidFill>
                <a:schemeClr val="tx2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8167116" y="4286250"/>
            <a:ext cx="0" cy="7674028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6168116" y="4286250"/>
            <a:ext cx="0" cy="7674028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Chart 15"/>
          <p:cNvGraphicFramePr/>
          <p:nvPr/>
        </p:nvGraphicFramePr>
        <p:xfrm>
          <a:off x="1058952" y="4091795"/>
          <a:ext cx="6215329" cy="5378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Chart 16"/>
          <p:cNvGraphicFramePr/>
          <p:nvPr/>
        </p:nvGraphicFramePr>
        <p:xfrm>
          <a:off x="9021228" y="4129895"/>
          <a:ext cx="6215329" cy="5378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Chart 17"/>
          <p:cNvGraphicFramePr/>
          <p:nvPr/>
        </p:nvGraphicFramePr>
        <p:xfrm>
          <a:off x="17099676" y="4129894"/>
          <a:ext cx="6215329" cy="5378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DATA DONUT CHART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F2D782C-256A-0D7D-190F-32FAD7013352}"/>
              </a:ext>
            </a:extLst>
          </p:cNvPr>
          <p:cNvCxnSpPr>
            <a:cxnSpLocks/>
          </p:cNvCxnSpPr>
          <p:nvPr/>
        </p:nvCxnSpPr>
        <p:spPr>
          <a:xfrm>
            <a:off x="1138813" y="1462125"/>
            <a:ext cx="3800000" cy="0"/>
          </a:xfrm>
          <a:prstGeom prst="line">
            <a:avLst/>
          </a:prstGeom>
          <a:ln>
            <a:solidFill>
              <a:srgbClr val="E306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711010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24644" y="3585165"/>
            <a:ext cx="59174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accent1"/>
                </a:solidFill>
              </a:rPr>
              <a:t>Business</a:t>
            </a:r>
            <a:endParaRPr lang="en-MY" sz="4000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24643" y="4385200"/>
            <a:ext cx="591741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DATA DONUT CHART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24644" y="6972660"/>
            <a:ext cx="59174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accent2"/>
                </a:solidFill>
              </a:rPr>
              <a:t>Progress</a:t>
            </a:r>
            <a:endParaRPr lang="en-MY" sz="4000">
              <a:solidFill>
                <a:schemeClr val="accent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24643" y="7772695"/>
            <a:ext cx="591741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24644" y="10344330"/>
            <a:ext cx="59174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accent3"/>
                </a:solidFill>
              </a:rPr>
              <a:t>Analysis</a:t>
            </a:r>
            <a:endParaRPr lang="en-MY" sz="4000">
              <a:solidFill>
                <a:schemeClr val="accent3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24643" y="11144365"/>
            <a:ext cx="591741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245694" y="3585165"/>
            <a:ext cx="59174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 b="1">
                <a:solidFill>
                  <a:schemeClr val="accent4"/>
                </a:solidFill>
              </a:rPr>
              <a:t>Develop</a:t>
            </a:r>
            <a:endParaRPr lang="en-MY" sz="4000">
              <a:solidFill>
                <a:schemeClr val="accent4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245693" y="4385200"/>
            <a:ext cx="591741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245694" y="6972660"/>
            <a:ext cx="59174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 b="1">
                <a:solidFill>
                  <a:schemeClr val="tx2"/>
                </a:solidFill>
              </a:rPr>
              <a:t>Profit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245693" y="7772695"/>
            <a:ext cx="591741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245694" y="10344330"/>
            <a:ext cx="59174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 b="1">
                <a:solidFill>
                  <a:schemeClr val="tx2"/>
                </a:solidFill>
              </a:rPr>
              <a:t>Growth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245693" y="11144365"/>
            <a:ext cx="591741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2C9E4B1-3246-39FD-8488-4460D855DB18}"/>
              </a:ext>
            </a:extLst>
          </p:cNvPr>
          <p:cNvGrpSpPr/>
          <p:nvPr/>
        </p:nvGrpSpPr>
        <p:grpSpPr>
          <a:xfrm>
            <a:off x="7671831" y="3585430"/>
            <a:ext cx="9026166" cy="8991069"/>
            <a:chOff x="7671831" y="3585430"/>
            <a:chExt cx="9026166" cy="8991069"/>
          </a:xfrm>
        </p:grpSpPr>
        <p:graphicFrame>
          <p:nvGraphicFramePr>
            <p:cNvPr id="22" name="Chart 21"/>
            <p:cNvGraphicFramePr/>
            <p:nvPr>
              <p:extLst>
                <p:ext uri="{D42A27DB-BD31-4B8C-83A1-F6EECF244321}">
                  <p14:modId xmlns:p14="http://schemas.microsoft.com/office/powerpoint/2010/main" val="3514572707"/>
                </p:ext>
              </p:extLst>
            </p:nvPr>
          </p:nvGraphicFramePr>
          <p:xfrm>
            <a:off x="7671831" y="3585430"/>
            <a:ext cx="9026166" cy="899106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8958263" y="4829927"/>
              <a:ext cx="6396037" cy="648153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6"/>
            <p:cNvSpPr>
              <a:spLocks/>
            </p:cNvSpPr>
            <p:nvPr/>
          </p:nvSpPr>
          <p:spPr bwMode="auto">
            <a:xfrm>
              <a:off x="8104086" y="3978713"/>
              <a:ext cx="8107979" cy="81803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9" name="Rectangle 7"/>
          <p:cNvSpPr>
            <a:spLocks noChangeArrowheads="1"/>
          </p:cNvSpPr>
          <p:nvPr/>
        </p:nvSpPr>
        <p:spPr bwMode="auto">
          <a:xfrm>
            <a:off x="1252538" y="6419851"/>
            <a:ext cx="5200650" cy="31750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8"/>
          <p:cNvSpPr>
            <a:spLocks/>
          </p:cNvSpPr>
          <p:nvPr/>
        </p:nvSpPr>
        <p:spPr bwMode="auto">
          <a:xfrm>
            <a:off x="1252538" y="6419851"/>
            <a:ext cx="5200650" cy="31750"/>
          </a:xfrm>
          <a:custGeom>
            <a:avLst/>
            <a:gdLst>
              <a:gd name="T0" fmla="*/ 0 w 3276"/>
              <a:gd name="T1" fmla="*/ 20 h 20"/>
              <a:gd name="T2" fmla="*/ 3276 w 3276"/>
              <a:gd name="T3" fmla="*/ 20 h 20"/>
              <a:gd name="T4" fmla="*/ 3276 w 3276"/>
              <a:gd name="T5" fmla="*/ 0 h 20"/>
              <a:gd name="T6" fmla="*/ 0 w 3276"/>
              <a:gd name="T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76" h="20">
                <a:moveTo>
                  <a:pt x="0" y="20"/>
                </a:moveTo>
                <a:lnTo>
                  <a:pt x="3276" y="20"/>
                </a:lnTo>
                <a:lnTo>
                  <a:pt x="3276" y="0"/>
                </a:lnTo>
                <a:lnTo>
                  <a:pt x="0" y="0"/>
                </a:lnTo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11"/>
          <p:cNvSpPr>
            <a:spLocks noChangeArrowheads="1"/>
          </p:cNvSpPr>
          <p:nvPr/>
        </p:nvSpPr>
        <p:spPr bwMode="auto">
          <a:xfrm>
            <a:off x="17803813" y="6419851"/>
            <a:ext cx="5200650" cy="31750"/>
          </a:xfrm>
          <a:prstGeom prst="rect">
            <a:avLst/>
          </a:prstGeom>
          <a:solidFill>
            <a:schemeClr val="tx2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12"/>
          <p:cNvSpPr>
            <a:spLocks/>
          </p:cNvSpPr>
          <p:nvPr/>
        </p:nvSpPr>
        <p:spPr bwMode="auto">
          <a:xfrm>
            <a:off x="17803813" y="6419851"/>
            <a:ext cx="5200650" cy="31750"/>
          </a:xfrm>
          <a:custGeom>
            <a:avLst/>
            <a:gdLst>
              <a:gd name="T0" fmla="*/ 0 w 3276"/>
              <a:gd name="T1" fmla="*/ 20 h 20"/>
              <a:gd name="T2" fmla="*/ 3276 w 3276"/>
              <a:gd name="T3" fmla="*/ 20 h 20"/>
              <a:gd name="T4" fmla="*/ 3276 w 3276"/>
              <a:gd name="T5" fmla="*/ 0 h 20"/>
              <a:gd name="T6" fmla="*/ 0 w 3276"/>
              <a:gd name="T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76" h="20">
                <a:moveTo>
                  <a:pt x="0" y="20"/>
                </a:moveTo>
                <a:lnTo>
                  <a:pt x="3276" y="20"/>
                </a:lnTo>
                <a:lnTo>
                  <a:pt x="3276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0306DFD-87FE-1FCC-ACFA-1092837198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6435" y="5963231"/>
            <a:ext cx="3791130" cy="3791130"/>
          </a:xfrm>
          <a:prstGeom prst="rect">
            <a:avLst/>
          </a:prstGeom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C2ED813B-512E-5F1F-DF3C-1C6201852C44}"/>
              </a:ext>
            </a:extLst>
          </p:cNvPr>
          <p:cNvSpPr>
            <a:spLocks/>
          </p:cNvSpPr>
          <p:nvPr/>
        </p:nvSpPr>
        <p:spPr bwMode="auto">
          <a:xfrm>
            <a:off x="1252538" y="10077451"/>
            <a:ext cx="5200650" cy="31750"/>
          </a:xfrm>
          <a:custGeom>
            <a:avLst/>
            <a:gdLst>
              <a:gd name="T0" fmla="*/ 0 w 3276"/>
              <a:gd name="T1" fmla="*/ 20 h 20"/>
              <a:gd name="T2" fmla="*/ 3276 w 3276"/>
              <a:gd name="T3" fmla="*/ 20 h 20"/>
              <a:gd name="T4" fmla="*/ 3276 w 3276"/>
              <a:gd name="T5" fmla="*/ 0 h 20"/>
              <a:gd name="T6" fmla="*/ 0 w 3276"/>
              <a:gd name="T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76" h="20">
                <a:moveTo>
                  <a:pt x="0" y="20"/>
                </a:moveTo>
                <a:lnTo>
                  <a:pt x="3276" y="20"/>
                </a:lnTo>
                <a:lnTo>
                  <a:pt x="3276" y="0"/>
                </a:lnTo>
                <a:lnTo>
                  <a:pt x="0" y="0"/>
                </a:lnTo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2">
            <a:extLst>
              <a:ext uri="{FF2B5EF4-FFF2-40B4-BE49-F238E27FC236}">
                <a16:creationId xmlns:a16="http://schemas.microsoft.com/office/drawing/2014/main" id="{4DC405D4-B1E8-9470-2837-6D1074F15A95}"/>
              </a:ext>
            </a:extLst>
          </p:cNvPr>
          <p:cNvSpPr>
            <a:spLocks/>
          </p:cNvSpPr>
          <p:nvPr/>
        </p:nvSpPr>
        <p:spPr bwMode="auto">
          <a:xfrm>
            <a:off x="17803813" y="10077451"/>
            <a:ext cx="5200650" cy="31750"/>
          </a:xfrm>
          <a:custGeom>
            <a:avLst/>
            <a:gdLst>
              <a:gd name="T0" fmla="*/ 0 w 3276"/>
              <a:gd name="T1" fmla="*/ 20 h 20"/>
              <a:gd name="T2" fmla="*/ 3276 w 3276"/>
              <a:gd name="T3" fmla="*/ 20 h 20"/>
              <a:gd name="T4" fmla="*/ 3276 w 3276"/>
              <a:gd name="T5" fmla="*/ 0 h 20"/>
              <a:gd name="T6" fmla="*/ 0 w 3276"/>
              <a:gd name="T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76" h="20">
                <a:moveTo>
                  <a:pt x="0" y="20"/>
                </a:moveTo>
                <a:lnTo>
                  <a:pt x="3276" y="20"/>
                </a:lnTo>
                <a:lnTo>
                  <a:pt x="3276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95514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Chart 27"/>
          <p:cNvGraphicFramePr/>
          <p:nvPr/>
        </p:nvGraphicFramePr>
        <p:xfrm>
          <a:off x="894255" y="3352478"/>
          <a:ext cx="3098594" cy="2563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0" name="Chart 29"/>
          <p:cNvGraphicFramePr/>
          <p:nvPr/>
        </p:nvGraphicFramePr>
        <p:xfrm>
          <a:off x="894255" y="6670285"/>
          <a:ext cx="3098594" cy="2563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" name="Chart 30"/>
          <p:cNvGraphicFramePr/>
          <p:nvPr/>
        </p:nvGraphicFramePr>
        <p:xfrm>
          <a:off x="894255" y="10021456"/>
          <a:ext cx="3098594" cy="2563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2" name="Chart 31"/>
          <p:cNvGraphicFramePr/>
          <p:nvPr/>
        </p:nvGraphicFramePr>
        <p:xfrm>
          <a:off x="13181504" y="3391226"/>
          <a:ext cx="3098594" cy="2563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3" name="Chart 32"/>
          <p:cNvGraphicFramePr/>
          <p:nvPr/>
        </p:nvGraphicFramePr>
        <p:xfrm>
          <a:off x="13181504" y="6709033"/>
          <a:ext cx="3098594" cy="2563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4" name="Chart 33"/>
          <p:cNvGraphicFramePr/>
          <p:nvPr/>
        </p:nvGraphicFramePr>
        <p:xfrm>
          <a:off x="13181504" y="10060204"/>
          <a:ext cx="3098594" cy="2563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3992850" y="3508965"/>
            <a:ext cx="706726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accent1"/>
                </a:solidFill>
              </a:rPr>
              <a:t>Business</a:t>
            </a:r>
            <a:endParaRPr lang="en-MY" sz="4000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3992849" y="4309000"/>
            <a:ext cx="706726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dolore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1283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>
                <a:solidFill>
                  <a:schemeClr val="tx2"/>
                </a:solidFill>
              </a:rPr>
              <a:t>DATA DONUT CHART</a:t>
            </a:r>
            <a:endParaRPr lang="en-MY" sz="50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878300" y="4293795"/>
            <a:ext cx="11697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3500" b="1">
                <a:solidFill>
                  <a:schemeClr val="accent1"/>
                </a:solidFill>
              </a:rPr>
              <a:t>80%</a:t>
            </a:r>
            <a:endParaRPr lang="en-MY" sz="3500">
              <a:solidFill>
                <a:schemeClr val="accent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3992850" y="6809063"/>
            <a:ext cx="706726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accent2"/>
                </a:solidFill>
              </a:rPr>
              <a:t>Develop</a:t>
            </a:r>
            <a:endParaRPr lang="en-MY" sz="4000">
              <a:solidFill>
                <a:schemeClr val="accent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3992849" y="7609098"/>
            <a:ext cx="706726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dolore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06850" y="7593893"/>
            <a:ext cx="15126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3500" b="1">
                <a:solidFill>
                  <a:schemeClr val="accent2"/>
                </a:solidFill>
              </a:rPr>
              <a:t>40%</a:t>
            </a:r>
            <a:endParaRPr lang="en-MY" sz="3500">
              <a:solidFill>
                <a:schemeClr val="accent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3992850" y="10148231"/>
            <a:ext cx="706726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accent3"/>
                </a:solidFill>
              </a:rPr>
              <a:t>Progress</a:t>
            </a:r>
            <a:endParaRPr lang="en-MY" sz="4000">
              <a:solidFill>
                <a:schemeClr val="accent3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3992849" y="10948266"/>
            <a:ext cx="706726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dolore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878300" y="10933061"/>
            <a:ext cx="11697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3500" b="1">
                <a:solidFill>
                  <a:schemeClr val="accent3"/>
                </a:solidFill>
              </a:rPr>
              <a:t>60%</a:t>
            </a:r>
            <a:endParaRPr lang="en-MY" sz="3500">
              <a:solidFill>
                <a:schemeClr val="accent3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280100" y="3508965"/>
            <a:ext cx="706726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accent4"/>
                </a:solidFill>
              </a:rPr>
              <a:t>Analysis</a:t>
            </a:r>
            <a:endParaRPr lang="en-MY" sz="4000">
              <a:solidFill>
                <a:schemeClr val="accent4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280099" y="4309000"/>
            <a:ext cx="706726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dolore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4165550" y="4293795"/>
            <a:ext cx="11697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3500" b="1">
                <a:solidFill>
                  <a:schemeClr val="accent4"/>
                </a:solidFill>
              </a:rPr>
              <a:t>30%</a:t>
            </a:r>
            <a:endParaRPr lang="en-MY" sz="3500">
              <a:solidFill>
                <a:schemeClr val="accent4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280100" y="6809063"/>
            <a:ext cx="706726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Investment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280099" y="7609098"/>
            <a:ext cx="706726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dolore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4165550" y="7593893"/>
            <a:ext cx="11697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3500" b="1">
                <a:solidFill>
                  <a:schemeClr val="tx2"/>
                </a:solidFill>
              </a:rPr>
              <a:t>90%</a:t>
            </a:r>
            <a:endParaRPr lang="en-MY" sz="3500">
              <a:solidFill>
                <a:schemeClr val="tx2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280100" y="10148231"/>
            <a:ext cx="706726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>
                    <a:alpha val="50000"/>
                  </a:schemeClr>
                </a:solidFill>
              </a:rPr>
              <a:t>Profit</a:t>
            </a:r>
            <a:endParaRPr lang="en-MY" sz="4000">
              <a:solidFill>
                <a:schemeClr val="tx2">
                  <a:alpha val="50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6280099" y="10948266"/>
            <a:ext cx="7067264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dolore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4165550" y="10933061"/>
            <a:ext cx="11697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3500" b="1">
                <a:solidFill>
                  <a:schemeClr val="tx2">
                    <a:alpha val="50000"/>
                  </a:schemeClr>
                </a:solidFill>
              </a:rPr>
              <a:t>70%</a:t>
            </a:r>
            <a:endParaRPr lang="en-MY" sz="3500">
              <a:solidFill>
                <a:schemeClr val="tx2">
                  <a:alpha val="50000"/>
                </a:schemeClr>
              </a:solidFill>
            </a:endParaRPr>
          </a:p>
        </p:txBody>
      </p:sp>
      <p:sp>
        <p:nvSpPr>
          <p:cNvPr id="39" name="Line 5"/>
          <p:cNvSpPr>
            <a:spLocks noChangeShapeType="1"/>
          </p:cNvSpPr>
          <p:nvPr/>
        </p:nvSpPr>
        <p:spPr bwMode="auto">
          <a:xfrm>
            <a:off x="12176125" y="3475037"/>
            <a:ext cx="0" cy="9001126"/>
          </a:xfrm>
          <a:prstGeom prst="line">
            <a:avLst/>
          </a:prstGeom>
          <a:noFill/>
          <a:ln w="28575" cap="flat">
            <a:solidFill>
              <a:schemeClr val="tx2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Line 6"/>
          <p:cNvSpPr>
            <a:spLocks noChangeShapeType="1"/>
          </p:cNvSpPr>
          <p:nvPr/>
        </p:nvSpPr>
        <p:spPr bwMode="auto">
          <a:xfrm>
            <a:off x="1333500" y="6369050"/>
            <a:ext cx="9420225" cy="0"/>
          </a:xfrm>
          <a:prstGeom prst="line">
            <a:avLst/>
          </a:prstGeom>
          <a:noFill/>
          <a:ln w="28575" cap="flat">
            <a:solidFill>
              <a:schemeClr val="tx2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1333500" y="9644063"/>
            <a:ext cx="9420225" cy="0"/>
          </a:xfrm>
          <a:prstGeom prst="line">
            <a:avLst/>
          </a:prstGeom>
          <a:noFill/>
          <a:ln w="28575" cap="flat">
            <a:solidFill>
              <a:schemeClr val="tx2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Line 8"/>
          <p:cNvSpPr>
            <a:spLocks noChangeShapeType="1"/>
          </p:cNvSpPr>
          <p:nvPr/>
        </p:nvSpPr>
        <p:spPr bwMode="auto">
          <a:xfrm>
            <a:off x="13598525" y="6369050"/>
            <a:ext cx="9420225" cy="0"/>
          </a:xfrm>
          <a:prstGeom prst="line">
            <a:avLst/>
          </a:prstGeom>
          <a:noFill/>
          <a:ln w="28575" cap="flat">
            <a:solidFill>
              <a:schemeClr val="tx2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9"/>
          <p:cNvSpPr>
            <a:spLocks noChangeShapeType="1"/>
          </p:cNvSpPr>
          <p:nvPr/>
        </p:nvSpPr>
        <p:spPr bwMode="auto">
          <a:xfrm>
            <a:off x="13598525" y="9644063"/>
            <a:ext cx="9420225" cy="0"/>
          </a:xfrm>
          <a:prstGeom prst="line">
            <a:avLst/>
          </a:prstGeom>
          <a:noFill/>
          <a:ln w="28575" cap="flat">
            <a:solidFill>
              <a:schemeClr val="tx2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74602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E1623D05-70A1-2A1E-62BA-C020BE576C1A}"/>
              </a:ext>
            </a:extLst>
          </p:cNvPr>
          <p:cNvGrpSpPr/>
          <p:nvPr/>
        </p:nvGrpSpPr>
        <p:grpSpPr>
          <a:xfrm>
            <a:off x="7772289" y="3338061"/>
            <a:ext cx="8839422" cy="8850765"/>
            <a:chOff x="7896225" y="3338061"/>
            <a:chExt cx="8839422" cy="8850765"/>
          </a:xfrm>
          <a:noFill/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3A538204-C71E-417F-3E5E-20701AD79F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6225" y="3338061"/>
              <a:ext cx="4376728" cy="4383540"/>
            </a:xfrm>
            <a:custGeom>
              <a:avLst/>
              <a:gdLst>
                <a:gd name="T0" fmla="*/ 1288 w 1288"/>
                <a:gd name="T1" fmla="*/ 1289 h 1289"/>
                <a:gd name="T2" fmla="*/ 0 w 1288"/>
                <a:gd name="T3" fmla="*/ 1289 h 1289"/>
                <a:gd name="T4" fmla="*/ 1288 w 1288"/>
                <a:gd name="T5" fmla="*/ 0 h 1289"/>
                <a:gd name="T6" fmla="*/ 1288 w 1288"/>
                <a:gd name="T7" fmla="*/ 1289 h 1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8" h="1289">
                  <a:moveTo>
                    <a:pt x="1288" y="1289"/>
                  </a:moveTo>
                  <a:cubicBezTo>
                    <a:pt x="0" y="1289"/>
                    <a:pt x="0" y="1289"/>
                    <a:pt x="0" y="1289"/>
                  </a:cubicBezTo>
                  <a:cubicBezTo>
                    <a:pt x="30" y="591"/>
                    <a:pt x="590" y="31"/>
                    <a:pt x="1288" y="0"/>
                  </a:cubicBezTo>
                  <a:lnTo>
                    <a:pt x="1288" y="1289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91C79842-B9C3-11D0-5723-6AF5BDA88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6225" y="7805286"/>
              <a:ext cx="4376728" cy="4383540"/>
            </a:xfrm>
            <a:custGeom>
              <a:avLst/>
              <a:gdLst>
                <a:gd name="T0" fmla="*/ 0 w 1288"/>
                <a:gd name="T1" fmla="*/ 0 h 1289"/>
                <a:gd name="T2" fmla="*/ 1288 w 1288"/>
                <a:gd name="T3" fmla="*/ 0 h 1289"/>
                <a:gd name="T4" fmla="*/ 1288 w 1288"/>
                <a:gd name="T5" fmla="*/ 1289 h 1289"/>
                <a:gd name="T6" fmla="*/ 0 w 1288"/>
                <a:gd name="T7" fmla="*/ 0 h 1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8" h="1289">
                  <a:moveTo>
                    <a:pt x="0" y="0"/>
                  </a:moveTo>
                  <a:cubicBezTo>
                    <a:pt x="1288" y="0"/>
                    <a:pt x="1288" y="0"/>
                    <a:pt x="1288" y="0"/>
                  </a:cubicBezTo>
                  <a:cubicBezTo>
                    <a:pt x="1288" y="1289"/>
                    <a:pt x="1288" y="1289"/>
                    <a:pt x="1288" y="1289"/>
                  </a:cubicBezTo>
                  <a:cubicBezTo>
                    <a:pt x="590" y="1258"/>
                    <a:pt x="30" y="698"/>
                    <a:pt x="0" y="0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6D1D3A6B-33F7-2393-1465-73755E642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55513" y="7805286"/>
              <a:ext cx="4380134" cy="4383540"/>
            </a:xfrm>
            <a:custGeom>
              <a:avLst/>
              <a:gdLst>
                <a:gd name="T0" fmla="*/ 1289 w 1289"/>
                <a:gd name="T1" fmla="*/ 0 h 1289"/>
                <a:gd name="T2" fmla="*/ 0 w 1289"/>
                <a:gd name="T3" fmla="*/ 1289 h 1289"/>
                <a:gd name="T4" fmla="*/ 0 w 1289"/>
                <a:gd name="T5" fmla="*/ 0 h 1289"/>
                <a:gd name="T6" fmla="*/ 1289 w 1289"/>
                <a:gd name="T7" fmla="*/ 0 h 1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9" h="1289">
                  <a:moveTo>
                    <a:pt x="1289" y="0"/>
                  </a:moveTo>
                  <a:cubicBezTo>
                    <a:pt x="1259" y="698"/>
                    <a:pt x="698" y="1258"/>
                    <a:pt x="0" y="128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289" y="0"/>
                  </a:ln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6737482E-1A58-F4BE-3BFB-5B4E19C3D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55513" y="3338061"/>
              <a:ext cx="4380134" cy="4383540"/>
            </a:xfrm>
            <a:custGeom>
              <a:avLst/>
              <a:gdLst>
                <a:gd name="T0" fmla="*/ 1289 w 1289"/>
                <a:gd name="T1" fmla="*/ 1289 h 1289"/>
                <a:gd name="T2" fmla="*/ 0 w 1289"/>
                <a:gd name="T3" fmla="*/ 1289 h 1289"/>
                <a:gd name="T4" fmla="*/ 0 w 1289"/>
                <a:gd name="T5" fmla="*/ 0 h 1289"/>
                <a:gd name="T6" fmla="*/ 1289 w 1289"/>
                <a:gd name="T7" fmla="*/ 1289 h 1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9" h="1289">
                  <a:moveTo>
                    <a:pt x="1289" y="1289"/>
                  </a:moveTo>
                  <a:cubicBezTo>
                    <a:pt x="0" y="1289"/>
                    <a:pt x="0" y="1289"/>
                    <a:pt x="0" y="128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8" y="31"/>
                    <a:pt x="1259" y="591"/>
                    <a:pt x="1289" y="1289"/>
                  </a:cubicBezTo>
                  <a:close/>
                </a:path>
              </a:pathLst>
            </a:custGeom>
            <a:grpFill/>
            <a:ln>
              <a:solidFill>
                <a:schemeClr val="accent2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 dirty="0">
                <a:solidFill>
                  <a:schemeClr val="tx2"/>
                </a:solidFill>
              </a:rPr>
              <a:t>PIE INFOGRAPHIC</a:t>
            </a:r>
            <a:endParaRPr lang="en-MY" sz="50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4888" y="5755753"/>
            <a:ext cx="598696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4888" y="5015417"/>
            <a:ext cx="59869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accent1"/>
                </a:solidFill>
              </a:rPr>
              <a:t>Strategy</a:t>
            </a:r>
            <a:endParaRPr lang="en-MY" sz="4000">
              <a:solidFill>
                <a:schemeClr val="accent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4888" y="3805331"/>
            <a:ext cx="5986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8000" b="1">
                <a:solidFill>
                  <a:schemeClr val="accent1"/>
                </a:solidFill>
              </a:rPr>
              <a:t>01</a:t>
            </a:r>
            <a:endParaRPr lang="en-MY" sz="8000">
              <a:solidFill>
                <a:schemeClr val="accent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4888" y="10329128"/>
            <a:ext cx="598696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4888" y="9588792"/>
            <a:ext cx="59869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accent2"/>
                </a:solidFill>
              </a:rPr>
              <a:t>Strategy</a:t>
            </a:r>
            <a:endParaRPr lang="en-MY" sz="4000">
              <a:solidFill>
                <a:schemeClr val="accent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4888" y="8378706"/>
            <a:ext cx="5986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8000" b="1">
                <a:solidFill>
                  <a:schemeClr val="accent2"/>
                </a:solidFill>
              </a:rPr>
              <a:t>02</a:t>
            </a:r>
            <a:endParaRPr lang="en-MY" sz="8000">
              <a:solidFill>
                <a:schemeClr val="accent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179709" y="5755753"/>
            <a:ext cx="598696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179709" y="5015417"/>
            <a:ext cx="59869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 b="1">
                <a:solidFill>
                  <a:srgbClr val="706F6F"/>
                </a:solidFill>
              </a:rPr>
              <a:t>Progress</a:t>
            </a:r>
            <a:endParaRPr lang="en-MY" sz="4000">
              <a:solidFill>
                <a:srgbClr val="706F6F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179709" y="3805331"/>
            <a:ext cx="5986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8000" b="1">
                <a:solidFill>
                  <a:srgbClr val="706F6F"/>
                </a:solidFill>
              </a:rPr>
              <a:t>03</a:t>
            </a:r>
            <a:endParaRPr lang="en-MY" sz="8000">
              <a:solidFill>
                <a:srgbClr val="706F6F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179709" y="10329128"/>
            <a:ext cx="598696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</a:t>
            </a:r>
            <a:endParaRPr lang="en-MY" sz="240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179709" y="9588792"/>
            <a:ext cx="598696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 b="1">
                <a:solidFill>
                  <a:srgbClr val="706F6F"/>
                </a:solidFill>
              </a:rPr>
              <a:t>Analysis</a:t>
            </a:r>
            <a:endParaRPr lang="en-MY" sz="4000">
              <a:solidFill>
                <a:srgbClr val="706F6F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179709" y="8378706"/>
            <a:ext cx="5986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8000" b="1">
                <a:solidFill>
                  <a:srgbClr val="706F6F"/>
                </a:solidFill>
              </a:rPr>
              <a:t>04</a:t>
            </a:r>
            <a:endParaRPr lang="en-MY" sz="8000">
              <a:solidFill>
                <a:srgbClr val="706F6F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0022730" y="8378705"/>
            <a:ext cx="252199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5000" b="1" dirty="0">
                <a:solidFill>
                  <a:schemeClr val="tx2"/>
                </a:solidFill>
              </a:rPr>
              <a:t>40%</a:t>
            </a:r>
            <a:endParaRPr lang="en-MY" sz="5000" dirty="0">
              <a:solidFill>
                <a:schemeClr val="tx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828723" y="8378706"/>
            <a:ext cx="252199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5000" b="1" dirty="0">
                <a:solidFill>
                  <a:schemeClr val="tx2"/>
                </a:solidFill>
              </a:rPr>
              <a:t>70%</a:t>
            </a:r>
            <a:endParaRPr lang="en-MY" sz="5000" dirty="0">
              <a:solidFill>
                <a:schemeClr val="tx2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0022730" y="6143907"/>
            <a:ext cx="252199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5000" b="1" dirty="0">
                <a:solidFill>
                  <a:schemeClr val="accent1"/>
                </a:solidFill>
              </a:rPr>
              <a:t>80%</a:t>
            </a:r>
            <a:endParaRPr lang="en-MY" sz="5000" dirty="0">
              <a:solidFill>
                <a:schemeClr val="accent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2828722" y="6143907"/>
            <a:ext cx="252199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5000" b="1" dirty="0">
                <a:solidFill>
                  <a:schemeClr val="tx2"/>
                </a:solidFill>
              </a:rPr>
              <a:t>60%</a:t>
            </a:r>
            <a:endParaRPr lang="en-MY" sz="5000" dirty="0">
              <a:solidFill>
                <a:schemeClr val="tx2"/>
              </a:solidFill>
            </a:endParaRPr>
          </a:p>
        </p:txBody>
      </p:sp>
      <p:sp>
        <p:nvSpPr>
          <p:cNvPr id="37" name="Line 13"/>
          <p:cNvSpPr>
            <a:spLocks noChangeShapeType="1"/>
          </p:cNvSpPr>
          <p:nvPr/>
        </p:nvSpPr>
        <p:spPr bwMode="auto">
          <a:xfrm>
            <a:off x="1354138" y="7804150"/>
            <a:ext cx="5213350" cy="0"/>
          </a:xfrm>
          <a:prstGeom prst="line">
            <a:avLst/>
          </a:prstGeom>
          <a:noFill/>
          <a:ln w="9525" cap="flat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14"/>
          <p:cNvSpPr>
            <a:spLocks noChangeShapeType="1"/>
          </p:cNvSpPr>
          <p:nvPr/>
        </p:nvSpPr>
        <p:spPr bwMode="auto">
          <a:xfrm>
            <a:off x="17878425" y="7804150"/>
            <a:ext cx="5213350" cy="0"/>
          </a:xfrm>
          <a:prstGeom prst="line">
            <a:avLst/>
          </a:prstGeom>
          <a:noFill/>
          <a:ln w="9525" cap="flat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51136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33959" y="470647"/>
            <a:ext cx="16218614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MY" sz="5000" b="1" dirty="0">
                <a:solidFill>
                  <a:schemeClr val="tx2"/>
                </a:solidFill>
              </a:rPr>
              <a:t>QUAD INFOGRAPHIC</a:t>
            </a:r>
            <a:endParaRPr lang="en-MY" sz="5000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4887" y="5295132"/>
            <a:ext cx="663067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4887" y="4512266"/>
            <a:ext cx="663067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chemeClr val="tx2"/>
                </a:solidFill>
              </a:rPr>
              <a:t>Business Target</a:t>
            </a:r>
            <a:endParaRPr lang="en-MY" sz="4000">
              <a:solidFill>
                <a:schemeClr val="tx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4887" y="10743709"/>
            <a:ext cx="663067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194887" y="9960843"/>
            <a:ext cx="663067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000" b="1">
                <a:solidFill>
                  <a:srgbClr val="706F6F"/>
                </a:solidFill>
              </a:rPr>
              <a:t>Digital Marketing</a:t>
            </a:r>
            <a:endParaRPr lang="en-MY" sz="4000">
              <a:solidFill>
                <a:srgbClr val="706F6F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021033" y="5295132"/>
            <a:ext cx="663067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021033" y="4512266"/>
            <a:ext cx="663067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 b="1">
                <a:solidFill>
                  <a:srgbClr val="706F6F"/>
                </a:solidFill>
              </a:rPr>
              <a:t>Business Develop</a:t>
            </a:r>
            <a:endParaRPr lang="en-MY" sz="4000">
              <a:solidFill>
                <a:srgbClr val="706F6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021033" y="10743709"/>
            <a:ext cx="663067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Lorem ipsum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dolor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sit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amet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consectetuer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adipiscing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elit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,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sed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diam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nonummy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nibh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euismod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tincidunt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ut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  <a:r>
              <a:rPr lang="en-MY" sz="2400" err="1">
                <a:solidFill>
                  <a:schemeClr val="tx2">
                    <a:alpha val="60000"/>
                  </a:schemeClr>
                </a:solidFill>
              </a:rPr>
              <a:t>laoreet</a:t>
            </a:r>
            <a:r>
              <a:rPr lang="en-MY" sz="2400">
                <a:solidFill>
                  <a:schemeClr val="tx2">
                    <a:alpha val="60000"/>
                  </a:schemeClr>
                </a:solidFill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17021033" y="9960843"/>
            <a:ext cx="663067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Y" sz="4000" b="1">
                <a:solidFill>
                  <a:srgbClr val="706F6F"/>
                </a:solidFill>
              </a:rPr>
              <a:t>Sales Strategy</a:t>
            </a:r>
            <a:endParaRPr lang="en-MY" sz="4000">
              <a:solidFill>
                <a:srgbClr val="706F6F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4E86598-9ADB-D3F4-F6C5-3B5802C074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1487" y="2720192"/>
            <a:ext cx="1524000" cy="1524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07CF199D-229F-2EFF-00F0-018FCBD397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2002931" y="2720192"/>
            <a:ext cx="1524000" cy="1524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0D9CBA5-4D2F-142E-A022-3871ED281E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11487" y="8307384"/>
            <a:ext cx="1524000" cy="1524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2A15036-4C2F-0934-46C5-E9A785D77D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2002931" y="8403636"/>
            <a:ext cx="1524000" cy="1524000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CE99BF1-A484-4B3F-C80F-38F133C3A95D}"/>
              </a:ext>
            </a:extLst>
          </p:cNvPr>
          <p:cNvCxnSpPr/>
          <p:nvPr/>
        </p:nvCxnSpPr>
        <p:spPr>
          <a:xfrm flipH="1">
            <a:off x="1133959" y="7507705"/>
            <a:ext cx="832286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C897909-FC7A-0640-CF35-E4DD21AE5032}"/>
              </a:ext>
            </a:extLst>
          </p:cNvPr>
          <p:cNvCxnSpPr/>
          <p:nvPr/>
        </p:nvCxnSpPr>
        <p:spPr>
          <a:xfrm flipH="1">
            <a:off x="15114654" y="7507705"/>
            <a:ext cx="832286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55402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522A391-F71C-4898-90C2-0C02E99A5C14}"/>
              </a:ext>
            </a:extLst>
          </p:cNvPr>
          <p:cNvSpPr txBox="1"/>
          <p:nvPr/>
        </p:nvSpPr>
        <p:spPr>
          <a:xfrm>
            <a:off x="12192001" y="9158208"/>
            <a:ext cx="9474200" cy="842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7000"/>
              </a:lnSpc>
            </a:pPr>
            <a:r>
              <a:rPr lang="en-US" sz="5600" dirty="0">
                <a:solidFill>
                  <a:schemeClr val="bg1">
                    <a:lumMod val="75000"/>
                  </a:schemeClr>
                </a:solidFill>
              </a:rPr>
              <a:t>Page Divider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3B3049-068D-4E76-A6CD-F5D5A93B9675}"/>
              </a:ext>
            </a:extLst>
          </p:cNvPr>
          <p:cNvSpPr txBox="1"/>
          <p:nvPr/>
        </p:nvSpPr>
        <p:spPr>
          <a:xfrm>
            <a:off x="832648" y="8751810"/>
            <a:ext cx="11156155" cy="24560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9600"/>
            </a:lvl1pPr>
          </a:lstStyle>
          <a:p>
            <a:r>
              <a:rPr lang="en-US" sz="19200" dirty="0"/>
              <a:t>Sub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F62ACD3A-B611-1C39-8415-B93039EB8EE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12" b="23112"/>
          <a:stretch/>
        </p:blipFill>
        <p:spPr>
          <a:xfrm>
            <a:off x="584197" y="679333"/>
            <a:ext cx="23266400" cy="6983267"/>
          </a:xfrm>
          <a:custGeom>
            <a:avLst/>
            <a:gdLst>
              <a:gd name="connsiteX0" fmla="*/ 0 w 11633200"/>
              <a:gd name="connsiteY0" fmla="*/ 0 h 3491633"/>
              <a:gd name="connsiteX1" fmla="*/ 11633200 w 11633200"/>
              <a:gd name="connsiteY1" fmla="*/ 0 h 3491633"/>
              <a:gd name="connsiteX2" fmla="*/ 11633200 w 11633200"/>
              <a:gd name="connsiteY2" fmla="*/ 3491633 h 3491633"/>
              <a:gd name="connsiteX3" fmla="*/ 0 w 11633200"/>
              <a:gd name="connsiteY3" fmla="*/ 3491633 h 349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33200" h="3491633">
                <a:moveTo>
                  <a:pt x="0" y="0"/>
                </a:moveTo>
                <a:lnTo>
                  <a:pt x="11633200" y="0"/>
                </a:lnTo>
                <a:lnTo>
                  <a:pt x="11633200" y="3491633"/>
                </a:lnTo>
                <a:lnTo>
                  <a:pt x="0" y="3491633"/>
                </a:lnTo>
                <a:close/>
              </a:path>
            </a:pathLst>
          </a:custGeom>
          <a:solidFill>
            <a:srgbClr val="FFFFFF">
              <a:lumMod val="95000"/>
              <a:alpha val="50000"/>
            </a:srgbClr>
          </a:solidFill>
        </p:spPr>
      </p:pic>
    </p:spTree>
    <p:extLst>
      <p:ext uri="{BB962C8B-B14F-4D97-AF65-F5344CB8AC3E}">
        <p14:creationId xmlns:p14="http://schemas.microsoft.com/office/powerpoint/2010/main" val="330231716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99D6010-C298-EF57-E71D-A72EC16BD7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9000"/>
          </a:blip>
          <a:stretch>
            <a:fillRect/>
          </a:stretch>
        </p:blipFill>
        <p:spPr>
          <a:xfrm>
            <a:off x="-179475" y="-273489"/>
            <a:ext cx="24742949" cy="36781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3595034" y="12045868"/>
            <a:ext cx="16139828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MY" sz="2400">
                <a:solidFill>
                  <a:schemeClr val="bg1">
                    <a:lumMod val="9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www.wetpaint.co.za</a:t>
            </a:r>
            <a:r>
              <a:rPr lang="en-MY" sz="2400">
                <a:solidFill>
                  <a:schemeClr val="bg1">
                    <a:lumMod val="95000"/>
                  </a:schemeClr>
                </a:solidFill>
              </a:rPr>
              <a:t>.   |   </a:t>
            </a:r>
            <a:r>
              <a:rPr lang="en-MY" sz="2400">
                <a:solidFill>
                  <a:schemeClr val="bg1">
                    <a:lumMod val="9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designs@wetpaint.co.za</a:t>
            </a:r>
            <a:endParaRPr lang="en-MY" sz="24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7F91BC-BC98-0ACA-9589-48EA2C3BB9FF}"/>
              </a:ext>
            </a:extLst>
          </p:cNvPr>
          <p:cNvSpPr txBox="1"/>
          <p:nvPr/>
        </p:nvSpPr>
        <p:spPr>
          <a:xfrm>
            <a:off x="4947556" y="2801638"/>
            <a:ext cx="3102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706F6F"/>
                </a:solidFill>
              </a:rPr>
              <a:t>DELIVERING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DE0E55-33CB-11D7-6275-7886FC174F8E}"/>
              </a:ext>
            </a:extLst>
          </p:cNvPr>
          <p:cNvSpPr txBox="1"/>
          <p:nvPr/>
        </p:nvSpPr>
        <p:spPr>
          <a:xfrm>
            <a:off x="6025242" y="3509524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706F6F"/>
                </a:solidFill>
              </a:rPr>
              <a:t>RESULT-DRIVEN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714759-A8A3-22C4-AC0D-12049800015B}"/>
              </a:ext>
            </a:extLst>
          </p:cNvPr>
          <p:cNvSpPr txBox="1"/>
          <p:nvPr/>
        </p:nvSpPr>
        <p:spPr>
          <a:xfrm>
            <a:off x="8049984" y="4217410"/>
            <a:ext cx="3314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706F6F"/>
                </a:solidFill>
              </a:rPr>
              <a:t>CAMPAIGNS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33AFCA-D1BD-AE17-1159-3EA55979C745}"/>
              </a:ext>
            </a:extLst>
          </p:cNvPr>
          <p:cNvSpPr txBox="1"/>
          <p:nvPr/>
        </p:nvSpPr>
        <p:spPr>
          <a:xfrm>
            <a:off x="6139543" y="4925296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706F6F"/>
                </a:solidFill>
              </a:rPr>
              <a:t>YEAR-ON-YEAR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1F2982-684B-BA0B-D842-75A58058E7F5}"/>
              </a:ext>
            </a:extLst>
          </p:cNvPr>
          <p:cNvSpPr txBox="1"/>
          <p:nvPr/>
        </p:nvSpPr>
        <p:spPr>
          <a:xfrm>
            <a:off x="8948058" y="5633182"/>
            <a:ext cx="1681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</a:rPr>
              <a:t>SINCE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4909DD-19F4-3352-2849-EB638349CE92}"/>
              </a:ext>
            </a:extLst>
          </p:cNvPr>
          <p:cNvSpPr txBox="1"/>
          <p:nvPr/>
        </p:nvSpPr>
        <p:spPr>
          <a:xfrm>
            <a:off x="22785859" y="1040438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4855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2555139" y="5272071"/>
            <a:ext cx="19311821" cy="3496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0000" b="1">
                <a:solidFill>
                  <a:schemeClr val="accent2"/>
                </a:solidFill>
              </a:rPr>
              <a:t>THANK YOU</a:t>
            </a:r>
            <a:endParaRPr lang="en-MY" sz="2000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782858-F397-6293-C35A-484D52FE06C8}"/>
              </a:ext>
            </a:extLst>
          </p:cNvPr>
          <p:cNvSpPr txBox="1"/>
          <p:nvPr/>
        </p:nvSpPr>
        <p:spPr>
          <a:xfrm>
            <a:off x="4141135" y="8943439"/>
            <a:ext cx="16139828" cy="92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MY" sz="2400">
                <a:solidFill>
                  <a:schemeClr val="bg1"/>
                </a:solidFill>
                <a:hlinkClick r:id="rId2"/>
              </a:rPr>
              <a:t>www.wetpaint.co.za</a:t>
            </a:r>
            <a:endParaRPr lang="en-MY" sz="240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MY" sz="2400">
                <a:solidFill>
                  <a:schemeClr val="bg1"/>
                </a:solidFill>
                <a:hlinkClick r:id="rId3"/>
              </a:rPr>
              <a:t>designs@wetpaint.co.za</a:t>
            </a:r>
            <a:endParaRPr lang="en-MY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48729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1">
      <a:dk1>
        <a:srgbClr val="706F6F"/>
      </a:dk1>
      <a:lt1>
        <a:srgbClr val="FFFFFF"/>
      </a:lt1>
      <a:dk2>
        <a:srgbClr val="414141"/>
      </a:dk2>
      <a:lt2>
        <a:srgbClr val="E7E6E6"/>
      </a:lt2>
      <a:accent1>
        <a:srgbClr val="E30613"/>
      </a:accent1>
      <a:accent2>
        <a:srgbClr val="706F6F"/>
      </a:accent2>
      <a:accent3>
        <a:srgbClr val="7F7F7F"/>
      </a:accent3>
      <a:accent4>
        <a:srgbClr val="A6A6A6"/>
      </a:accent4>
      <a:accent5>
        <a:srgbClr val="FFFFFB"/>
      </a:accent5>
      <a:accent6>
        <a:srgbClr val="FFFFF5"/>
      </a:accent6>
      <a:hlink>
        <a:srgbClr val="E30613"/>
      </a:hlink>
      <a:folHlink>
        <a:srgbClr val="951A1D"/>
      </a:folHlink>
    </a:clrScheme>
    <a:fontScheme name="Custom 1">
      <a:majorFont>
        <a:latin typeface="Arcon"/>
        <a:ea typeface=""/>
        <a:cs typeface=""/>
      </a:majorFont>
      <a:minorFont>
        <a:latin typeface="Arco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P Pitch Deck Presentation 2" id="{FE7FA45A-3D9E-CD44-B11E-E5EFEE98B9AA}" vid="{EFAF4C8B-04E3-5144-8F30-E510968686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f3efa1c-8a86-4b32-817c-024e36fcb61e" xsi:nil="true"/>
    <lcf76f155ced4ddcb4097134ff3c332f xmlns="aaf7e6ac-64b4-4b0c-93a2-1a82a2f0f23a">
      <Terms xmlns="http://schemas.microsoft.com/office/infopath/2007/PartnerControls"/>
    </lcf76f155ced4ddcb4097134ff3c332f>
    <SharedWithUsers xmlns="7f3efa1c-8a86-4b32-817c-024e36fcb61e">
      <UserInfo>
        <DisplayName>Petra Mc Cardle</DisplayName>
        <AccountId>60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AA4626B4727B41B184BDB2564AF55D" ma:contentTypeVersion="19" ma:contentTypeDescription="Create a new document." ma:contentTypeScope="" ma:versionID="178acde03dc71e3206b6353ba7841aec">
  <xsd:schema xmlns:xsd="http://www.w3.org/2001/XMLSchema" xmlns:xs="http://www.w3.org/2001/XMLSchema" xmlns:p="http://schemas.microsoft.com/office/2006/metadata/properties" xmlns:ns2="aaf7e6ac-64b4-4b0c-93a2-1a82a2f0f23a" xmlns:ns3="7f3efa1c-8a86-4b32-817c-024e36fcb61e" targetNamespace="http://schemas.microsoft.com/office/2006/metadata/properties" ma:root="true" ma:fieldsID="71fc170d076ddf934cb4e937559d152d" ns2:_="" ns3:_="">
    <xsd:import namespace="aaf7e6ac-64b4-4b0c-93a2-1a82a2f0f23a"/>
    <xsd:import namespace="7f3efa1c-8a86-4b32-817c-024e36fcb61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f7e6ac-64b4-4b0c-93a2-1a82a2f0f2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210f012-9cbc-4274-b4b1-509f7d5967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3efa1c-8a86-4b32-817c-024e36fcb61e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15f8c8b-971a-465a-afae-5927fc1ac6fc}" ma:internalName="TaxCatchAll" ma:showField="CatchAllData" ma:web="7f3efa1c-8a86-4b32-817c-024e36fcb61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B46E0F-D0BA-4A2B-A296-65A4D94BD22C}">
  <ds:schemaRefs>
    <ds:schemaRef ds:uri="http://purl.org/dc/terms/"/>
    <ds:schemaRef ds:uri="http://schemas.microsoft.com/office/infopath/2007/PartnerControls"/>
    <ds:schemaRef ds:uri="http://purl.org/dc/dcmitype/"/>
    <ds:schemaRef ds:uri="http://www.w3.org/XML/1998/namespace"/>
    <ds:schemaRef ds:uri="aaf7e6ac-64b4-4b0c-93a2-1a82a2f0f23a"/>
    <ds:schemaRef ds:uri="http://schemas.microsoft.com/office/2006/documentManagement/types"/>
    <ds:schemaRef ds:uri="http://schemas.microsoft.com/office/2006/metadata/properties"/>
    <ds:schemaRef ds:uri="7f3efa1c-8a86-4b32-817c-024e36fcb61e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FAF6380-C3D3-483B-9BA3-9477FEBA27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EB60CA-FA32-4513-9111-B84D9C4B60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f7e6ac-64b4-4b0c-93a2-1a82a2f0f23a"/>
    <ds:schemaRef ds:uri="7f3efa1c-8a86-4b32-817c-024e36fcb6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89505</TotalTime>
  <Words>4973</Words>
  <Application>Microsoft Macintosh PowerPoint</Application>
  <PresentationFormat>Custom</PresentationFormat>
  <Paragraphs>849</Paragraphs>
  <Slides>85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4" baseType="lpstr">
      <vt:lpstr>Arcon</vt:lpstr>
      <vt:lpstr>Arcon</vt:lpstr>
      <vt:lpstr>Arial</vt:lpstr>
      <vt:lpstr>Arial Black</vt:lpstr>
      <vt:lpstr>Calibri</vt:lpstr>
      <vt:lpstr>Consolas</vt:lpstr>
      <vt:lpstr>Open Sans</vt:lpstr>
      <vt:lpstr>Open Sans Semibold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BACKGROUND</vt:lpstr>
      <vt:lpstr>PowerPoint Presentation</vt:lpstr>
      <vt:lpstr>CHALLENGES</vt:lpstr>
      <vt:lpstr>PowerPoint Presentation</vt:lpstr>
      <vt:lpstr>PowerPoint Presentation</vt:lpstr>
      <vt:lpstr>AUDIT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RESEARCH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PROJECT TIMELINE</vt:lpstr>
      <vt:lpstr>PowerPoint Presentation</vt:lpstr>
      <vt:lpstr>PowerPoint Presentation</vt:lpstr>
      <vt:lpstr>PowerPoint Presentation</vt:lpstr>
      <vt:lpstr>INTEL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STRATEGY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MEDIA PLAN &amp; PRICING</vt:lpstr>
      <vt:lpstr>PowerPoint Presentation</vt:lpstr>
      <vt:lpstr>PowerPoint Presentation</vt:lpstr>
      <vt:lpstr>PowerPoint Presentation</vt:lpstr>
      <vt:lpstr>PowerPoint Presentation</vt:lpstr>
      <vt:lpstr>CAMPAIGN RECAP</vt:lpstr>
      <vt:lpstr>PowerPoint Presentation</vt:lpstr>
      <vt:lpstr>PowerPoint Presentation</vt:lpstr>
      <vt:lpstr>CASE STUDIES</vt:lpstr>
      <vt:lpstr>PowerPoint Presentation</vt:lpstr>
      <vt:lpstr>PowerPoint Presentation</vt:lpstr>
      <vt:lpstr>PowerPoint Presentation</vt:lpstr>
      <vt:lpstr>PowerPoint Presentation</vt:lpstr>
      <vt:lpstr>MEET THE TEAM</vt:lpstr>
      <vt:lpstr>PowerPoint Presentation</vt:lpstr>
      <vt:lpstr>PowerPoint Presentation</vt:lpstr>
      <vt:lpstr>PowerPoint Presentation</vt:lpstr>
      <vt:lpstr>KPI’s</vt:lpstr>
      <vt:lpstr>PowerPoint Presentation</vt:lpstr>
      <vt:lpstr>GRAPHS &amp; INFOGRAPHICS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Einstein Mwaita</dc:creator>
  <cp:lastModifiedBy>Einstein Mwaita</cp:lastModifiedBy>
  <cp:revision>13</cp:revision>
  <dcterms:created xsi:type="dcterms:W3CDTF">2026-05-27T10:10:50Z</dcterms:created>
  <dcterms:modified xsi:type="dcterms:W3CDTF">2026-08-31T07:59:54Z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0x01010068AA4626B4727B41B184BDB2564AF55D</vt:lpwstr>
  </property>
  <property fmtid="{D5CDD505-2E9C-101B-9397-08002B2CF9AE}" pid="3" name="MediaServiceImageTags">
    <vt:lpwstr/>
  </property>
</Properties>
</file>